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8" r:id="rId3"/>
    <p:sldId id="259" r:id="rId4"/>
    <p:sldId id="261" r:id="rId5"/>
    <p:sldId id="262" r:id="rId6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 autoAdjust="0"/>
  </p:normalViewPr>
  <p:slideViewPr>
    <p:cSldViewPr snapToGrid="0">
      <p:cViewPr>
        <p:scale>
          <a:sx n="122" d="100"/>
          <a:sy n="122" d="100"/>
        </p:scale>
        <p:origin x="-48" y="-3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David%20Atienza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5825202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276" y="2349642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cs typeface="Arial"/>
              </a:rPr>
              <a:t>David </a:t>
            </a:r>
            <a:r>
              <a:rPr lang="en-US" sz="1800" dirty="0" err="1" smtClean="0">
                <a:latin typeface="+mn-lt"/>
                <a:cs typeface="Arial"/>
              </a:rPr>
              <a:t>Atienza</a:t>
            </a:r>
            <a:r>
              <a:rPr lang="en-US" sz="1800" baseline="0" dirty="0" smtClean="0">
                <a:latin typeface="+mn-lt"/>
                <a:cs typeface="Arial"/>
              </a:rPr>
              <a:t> - </a:t>
            </a:r>
            <a:r>
              <a:rPr lang="en-US" sz="1800" dirty="0" smtClean="0">
                <a:latin typeface="+mn-lt"/>
                <a:cs typeface="Arial"/>
              </a:rPr>
              <a:t>President</a:t>
            </a:r>
          </a:p>
          <a:p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443153"/>
            <a:ext cx="1509001" cy="639833"/>
            <a:chOff x="7374819" y="4315943"/>
            <a:chExt cx="1662060" cy="767041"/>
          </a:xfrm>
        </p:grpSpPr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2" name="Footer Placeholder 4"/>
          <p:cNvSpPr txBox="1">
            <a:spLocks/>
          </p:cNvSpPr>
          <p:nvPr userDrawn="1"/>
        </p:nvSpPr>
        <p:spPr>
          <a:xfrm>
            <a:off x="253908" y="4869657"/>
            <a:ext cx="1950842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+mn-lt"/>
              <a:cs typeface="Arial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501102" y="2958529"/>
            <a:ext cx="227438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 smtClean="0">
                <a:latin typeface="+mn-lt"/>
                <a:cs typeface="Arial"/>
                <a:hlinkClick r:id="rId4"/>
              </a:rPr>
              <a:t>president@ieee-ceda.com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527877" y="4443153"/>
            <a:ext cx="1509001" cy="639833"/>
            <a:chOff x="7374819" y="4315943"/>
            <a:chExt cx="1662060" cy="767041"/>
          </a:xfrm>
        </p:grpSpPr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6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169" y="1208158"/>
            <a:ext cx="8614833" cy="1234727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90"/>
                </a:solidFill>
              </a:rPr>
              <a:t>IEEE CEDA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Executive Committee &amp;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Annual Board of Governors’ Meetings </a:t>
            </a:r>
            <a:r>
              <a:rPr lang="en-US" dirty="0" smtClean="0">
                <a:solidFill>
                  <a:srgbClr val="000090"/>
                </a:solidFill>
              </a:rPr>
              <a:t/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at ICCAD 2018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20" y="4006246"/>
            <a:ext cx="5825202" cy="822674"/>
          </a:xfrm>
        </p:spPr>
        <p:txBody>
          <a:bodyPr>
            <a:normAutofit/>
          </a:bodyPr>
          <a:lstStyle/>
          <a:p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 smtClean="0"/>
              <a:t>Publicity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200" dirty="0" smtClean="0"/>
              <a:t>Vasilis Pavlidis, University of Manchester, UK</a:t>
            </a:r>
            <a:endParaRPr lang="en-US" sz="1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0" y="2760663"/>
            <a:ext cx="6446838" cy="1228725"/>
          </a:xfrm>
        </p:spPr>
        <p:txBody>
          <a:bodyPr>
            <a:normAutofit/>
          </a:bodyPr>
          <a:lstStyle/>
          <a:p>
            <a:pPr lvl="1">
              <a:buFont typeface="Arial"/>
              <a:buChar char="•"/>
            </a:pPr>
            <a:r>
              <a:rPr lang="en-US" sz="1100" dirty="0"/>
              <a:t>Sudeep </a:t>
            </a:r>
            <a:r>
              <a:rPr lang="en-US" sz="1100" dirty="0" smtClean="0"/>
              <a:t>Pasricha, Colorado State University, CO, US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Status of Activity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816" y="679460"/>
            <a:ext cx="7643446" cy="4185617"/>
          </a:xfrm>
        </p:spPr>
        <p:txBody>
          <a:bodyPr>
            <a:normAutofit/>
          </a:bodyPr>
          <a:lstStyle/>
          <a:p>
            <a:pPr marL="179388" indent="-179388"/>
            <a:r>
              <a:rPr lang="en-US" dirty="0" smtClean="0">
                <a:latin typeface="+mn-lt"/>
              </a:rPr>
              <a:t>All activities continue in this term</a:t>
            </a:r>
          </a:p>
          <a:p>
            <a:pPr marL="449263" lvl="1" indent="-196850"/>
            <a:r>
              <a:rPr lang="en-US" dirty="0" smtClean="0"/>
              <a:t>Newsletter, email distributions, ad hoc requests</a:t>
            </a:r>
          </a:p>
          <a:p>
            <a:pPr marL="449263" lvl="1" indent="-196850"/>
            <a:r>
              <a:rPr lang="en-US" dirty="0" smtClean="0"/>
              <a:t>Email distributions are handled a bit differently</a:t>
            </a:r>
          </a:p>
          <a:p>
            <a:pPr marL="179388" indent="-179388"/>
            <a:r>
              <a:rPr lang="en-US" dirty="0" smtClean="0"/>
              <a:t>Participation in events (sponsored by CEDA)</a:t>
            </a:r>
          </a:p>
          <a:p>
            <a:pPr marL="449263" lvl="1" indent="-196850"/>
            <a:r>
              <a:rPr lang="en-US" dirty="0" smtClean="0"/>
              <a:t>Recommendations of events for promoting CEDA are welcome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Area of concern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Contributions other CFPs are rather scarce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dirty="0" smtClean="0"/>
              <a:t>the exception </a:t>
            </a:r>
            <a:r>
              <a:rPr lang="en-US" dirty="0"/>
              <a:t>of few Ex Com members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Action to be taken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Incentivize </a:t>
            </a:r>
            <a:r>
              <a:rPr lang="en-US" dirty="0"/>
              <a:t>local chapters to disseminate </a:t>
            </a:r>
            <a:r>
              <a:rPr lang="en-US" dirty="0" smtClean="0"/>
              <a:t>more their </a:t>
            </a:r>
            <a:r>
              <a:rPr lang="en-US"/>
              <a:t>upcoming </a:t>
            </a:r>
            <a:r>
              <a:rPr lang="en-US" smtClean="0"/>
              <a:t>activities/events</a:t>
            </a:r>
            <a:endParaRPr lang="en-US" b="1" dirty="0" smtClean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n-lt"/>
              </a:rPr>
              <a:t>Social Media Campaign launched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 a recent motion, a FB campaign took place to promote ESW</a:t>
            </a:r>
          </a:p>
          <a:p>
            <a:pPr lvl="1">
              <a:lnSpc>
                <a:spcPct val="150000"/>
              </a:lnSpc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ESWEEK </a:t>
            </a:r>
            <a:r>
              <a:rPr lang="en-US" dirty="0"/>
              <a:t>Facebook </a:t>
            </a:r>
            <a:r>
              <a:rPr lang="en-US" dirty="0" smtClean="0"/>
              <a:t>Campaign </a:t>
            </a:r>
            <a:r>
              <a:rPr lang="en-US" dirty="0"/>
              <a:t>Results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66" y="898290"/>
            <a:ext cx="3804880" cy="363273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Over 60k people reached! </a:t>
            </a:r>
          </a:p>
          <a:p>
            <a:pPr lvl="1"/>
            <a:r>
              <a:rPr lang="en-US" dirty="0" smtClean="0"/>
              <a:t>The campaign ran for 2 weeks</a:t>
            </a:r>
          </a:p>
          <a:p>
            <a:pPr lvl="1"/>
            <a:r>
              <a:rPr lang="en-US" dirty="0" smtClean="0"/>
              <a:t>Cost only $150</a:t>
            </a:r>
          </a:p>
          <a:p>
            <a:pPr lvl="1"/>
            <a:r>
              <a:rPr lang="en-US" dirty="0" smtClean="0"/>
              <a:t>Reaching 400 </a:t>
            </a:r>
            <a:r>
              <a:rPr lang="en-US" dirty="0" err="1" smtClean="0"/>
              <a:t>ppl</a:t>
            </a:r>
            <a:r>
              <a:rPr lang="en-US" dirty="0" smtClean="0"/>
              <a:t> per $1</a:t>
            </a:r>
          </a:p>
          <a:p>
            <a:endParaRPr lang="en-US" dirty="0">
              <a:latin typeface="+mn-lt"/>
            </a:endParaRPr>
          </a:p>
          <a:p>
            <a:endParaRPr lang="en-US" dirty="0" smtClean="0"/>
          </a:p>
          <a:p>
            <a:endParaRPr lang="en-US" dirty="0" smtClean="0"/>
          </a:p>
          <a:p>
            <a:pPr lvl="2">
              <a:lnSpc>
                <a:spcPct val="150000"/>
              </a:lnSpc>
            </a:pPr>
            <a:endParaRPr lang="en-US" dirty="0" smtClean="0"/>
          </a:p>
          <a:p>
            <a:endParaRPr lang="en-US" b="1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1312"/>
          <a:stretch/>
        </p:blipFill>
        <p:spPr>
          <a:xfrm>
            <a:off x="3657798" y="734646"/>
            <a:ext cx="3610268" cy="431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1016" y="2544578"/>
            <a:ext cx="25439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Results indicate a useful </a:t>
            </a:r>
            <a:r>
              <a:rPr lang="en-GB" dirty="0"/>
              <a:t>o</a:t>
            </a:r>
            <a:r>
              <a:rPr lang="en-GB" dirty="0" smtClean="0"/>
              <a:t>utcome worth continuing!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Should we offer it as a service to our sponsored </a:t>
            </a:r>
            <a:r>
              <a:rPr lang="en-GB" dirty="0" err="1" smtClean="0"/>
              <a:t>evetns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7" name="Explosion 1 6"/>
          <p:cNvSpPr/>
          <p:nvPr/>
        </p:nvSpPr>
        <p:spPr>
          <a:xfrm>
            <a:off x="1137138" y="3552092"/>
            <a:ext cx="1899139" cy="1199662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Any feedback?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Campaign Demographics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552" y="1348097"/>
            <a:ext cx="4294784" cy="25947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943" y="779031"/>
            <a:ext cx="4057748" cy="389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2138</TotalTime>
  <Words>156</Words>
  <Application>Microsoft Office PowerPoint</Application>
  <PresentationFormat>On-screen Show (16:9)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EC BoG DAC 2018 Template</vt:lpstr>
      <vt:lpstr>    IEEE CEDA  Executive Committee &amp; Annual Board of Governors’ Meetings  at ICCAD 2018</vt:lpstr>
      <vt:lpstr>Publicity</vt:lpstr>
      <vt:lpstr>Status of Activity</vt:lpstr>
      <vt:lpstr>ESWEEK Facebook Campaign Results</vt:lpstr>
      <vt:lpstr>Campaign Demographics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Vasilis Pavlidis</cp:lastModifiedBy>
  <cp:revision>69</cp:revision>
  <dcterms:created xsi:type="dcterms:W3CDTF">2016-04-15T13:56:06Z</dcterms:created>
  <dcterms:modified xsi:type="dcterms:W3CDTF">2018-11-03T12:14:37Z</dcterms:modified>
</cp:coreProperties>
</file>