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ZNi3l/Tri4Epnsa/+h9U/u+qs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8"/>
          <p:cNvSpPr txBox="1"/>
          <p:nvPr>
            <p:ph type="ctrTitle"/>
          </p:nvPr>
        </p:nvSpPr>
        <p:spPr>
          <a:xfrm>
            <a:off x="1188720" y="858077"/>
            <a:ext cx="9479280" cy="2387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5000"/>
              <a:buFont typeface="Calibri"/>
              <a:buNone/>
              <a:defRPr b="1"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188720" y="3337752"/>
            <a:ext cx="9479280" cy="56088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2" type="body"/>
          </p:nvPr>
        </p:nvSpPr>
        <p:spPr>
          <a:xfrm>
            <a:off x="1188720" y="4541318"/>
            <a:ext cx="9479280" cy="560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i="1"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 name="Google Shape;19;p18"/>
          <p:cNvGrpSpPr/>
          <p:nvPr/>
        </p:nvGrpSpPr>
        <p:grpSpPr>
          <a:xfrm>
            <a:off x="1188720" y="5818569"/>
            <a:ext cx="3210560" cy="572942"/>
            <a:chOff x="3942347" y="5901495"/>
            <a:chExt cx="3210560" cy="572942"/>
          </a:xfrm>
        </p:grpSpPr>
        <p:pic>
          <p:nvPicPr>
            <p:cNvPr id="20" name="Google Shape;20;p18"/>
            <p:cNvPicPr preferRelativeResize="0"/>
            <p:nvPr/>
          </p:nvPicPr>
          <p:blipFill rotWithShape="1">
            <a:blip r:embed="rId3">
              <a:alphaModFix/>
            </a:blip>
            <a:srcRect b="0" l="0" r="0" t="0"/>
            <a:stretch/>
          </p:blipFill>
          <p:spPr>
            <a:xfrm>
              <a:off x="3942347" y="5901495"/>
              <a:ext cx="1868292" cy="572942"/>
            </a:xfrm>
            <a:prstGeom prst="rect">
              <a:avLst/>
            </a:prstGeom>
            <a:noFill/>
            <a:ln>
              <a:noFill/>
            </a:ln>
          </p:spPr>
        </p:pic>
        <p:pic>
          <p:nvPicPr>
            <p:cNvPr id="21" name="Google Shape;21;p18"/>
            <p:cNvPicPr preferRelativeResize="0"/>
            <p:nvPr/>
          </p:nvPicPr>
          <p:blipFill rotWithShape="1">
            <a:blip r:embed="rId4">
              <a:alphaModFix/>
            </a:blip>
            <a:srcRect b="0" l="0" r="0" t="0"/>
            <a:stretch/>
          </p:blipFill>
          <p:spPr>
            <a:xfrm>
              <a:off x="6290644" y="6067946"/>
              <a:ext cx="862263" cy="25045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Onee Picture - Left" type="tx">
  <p:cSld name="TITLE_AND_BODY">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27"/>
          <p:cNvSpPr/>
          <p:nvPr>
            <p:ph idx="2" type="pic"/>
          </p:nvPr>
        </p:nvSpPr>
        <p:spPr>
          <a:xfrm>
            <a:off x="251128" y="-2118"/>
            <a:ext cx="5025435" cy="6860117"/>
          </a:xfrm>
          <a:prstGeom prst="rect">
            <a:avLst/>
          </a:prstGeom>
          <a:solidFill>
            <a:srgbClr val="D2C6C0"/>
          </a:solidFill>
          <a:ln>
            <a:noFill/>
          </a:ln>
        </p:spPr>
      </p:sp>
      <p:sp>
        <p:nvSpPr>
          <p:cNvPr id="57" name="Google Shape;57;p27"/>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copy 4">
  <p:cSld name="2_Blank copy 4">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28"/>
          <p:cNvSpPr/>
          <p:nvPr/>
        </p:nvSpPr>
        <p:spPr>
          <a:xfrm>
            <a:off x="7724274" y="298349"/>
            <a:ext cx="3801979" cy="6220496"/>
          </a:xfrm>
          <a:prstGeom prst="rect">
            <a:avLst/>
          </a:pr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dk1"/>
              </a:solidFill>
              <a:latin typeface="Calibri"/>
              <a:ea typeface="Calibri"/>
              <a:cs typeface="Calibri"/>
              <a:sym typeface="Calibri"/>
            </a:endParaRPr>
          </a:p>
        </p:txBody>
      </p:sp>
      <p:sp>
        <p:nvSpPr>
          <p:cNvPr id="60" name="Google Shape;60;p28"/>
          <p:cNvSpPr/>
          <p:nvPr>
            <p:ph idx="2" type="pic"/>
          </p:nvPr>
        </p:nvSpPr>
        <p:spPr>
          <a:xfrm>
            <a:off x="7328080" y="0"/>
            <a:ext cx="3902298" cy="3336408"/>
          </a:xfrm>
          <a:prstGeom prst="rect">
            <a:avLst/>
          </a:prstGeom>
          <a:solidFill>
            <a:srgbClr val="D2C6C0"/>
          </a:solidFill>
          <a:ln>
            <a:noFill/>
          </a:ln>
        </p:spPr>
      </p:sp>
      <p:sp>
        <p:nvSpPr>
          <p:cNvPr id="61" name="Google Shape;61;p28"/>
          <p:cNvSpPr/>
          <p:nvPr>
            <p:ph idx="3" type="pic"/>
          </p:nvPr>
        </p:nvSpPr>
        <p:spPr>
          <a:xfrm>
            <a:off x="8010658" y="3521592"/>
            <a:ext cx="4181341" cy="3336408"/>
          </a:xfrm>
          <a:prstGeom prst="rect">
            <a:avLst/>
          </a:prstGeom>
          <a:solidFill>
            <a:srgbClr val="D2C6C0"/>
          </a:solidFill>
          <a:ln>
            <a:noFill/>
          </a:ln>
        </p:spPr>
      </p:sp>
      <p:sp>
        <p:nvSpPr>
          <p:cNvPr id="62" name="Google Shape;62;p28"/>
          <p:cNvSpPr txBox="1"/>
          <p:nvPr>
            <p:ph idx="12" type="sldNum"/>
          </p:nvPr>
        </p:nvSpPr>
        <p:spPr>
          <a:xfrm>
            <a:off x="47244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rgbClr val="888888"/>
                </a:solidFill>
                <a:latin typeface="Calibri"/>
                <a:ea typeface="Calibri"/>
                <a:cs typeface="Calibri"/>
                <a:sym typeface="Calibri"/>
              </a:defRPr>
            </a:lvl1pPr>
            <a:lvl2pPr indent="0" lvl="1" marL="0" marR="0" algn="ctr">
              <a:spcBef>
                <a:spcPts val="0"/>
              </a:spcBef>
              <a:buNone/>
              <a:defRPr sz="1200">
                <a:solidFill>
                  <a:srgbClr val="888888"/>
                </a:solidFill>
                <a:latin typeface="Calibri"/>
                <a:ea typeface="Calibri"/>
                <a:cs typeface="Calibri"/>
                <a:sym typeface="Calibri"/>
              </a:defRPr>
            </a:lvl2pPr>
            <a:lvl3pPr indent="0" lvl="2" marL="0" marR="0" algn="ctr">
              <a:spcBef>
                <a:spcPts val="0"/>
              </a:spcBef>
              <a:buNone/>
              <a:defRPr sz="1200">
                <a:solidFill>
                  <a:srgbClr val="888888"/>
                </a:solidFill>
                <a:latin typeface="Calibri"/>
                <a:ea typeface="Calibri"/>
                <a:cs typeface="Calibri"/>
                <a:sym typeface="Calibri"/>
              </a:defRPr>
            </a:lvl3pPr>
            <a:lvl4pPr indent="0" lvl="3" marL="0" marR="0" algn="ctr">
              <a:spcBef>
                <a:spcPts val="0"/>
              </a:spcBef>
              <a:buNone/>
              <a:defRPr sz="1200">
                <a:solidFill>
                  <a:srgbClr val="888888"/>
                </a:solidFill>
                <a:latin typeface="Calibri"/>
                <a:ea typeface="Calibri"/>
                <a:cs typeface="Calibri"/>
                <a:sym typeface="Calibri"/>
              </a:defRPr>
            </a:lvl4pPr>
            <a:lvl5pPr indent="0" lvl="4" marL="0" marR="0" algn="ctr">
              <a:spcBef>
                <a:spcPts val="0"/>
              </a:spcBef>
              <a:buNone/>
              <a:defRPr sz="1200">
                <a:solidFill>
                  <a:srgbClr val="888888"/>
                </a:solidFill>
                <a:latin typeface="Calibri"/>
                <a:ea typeface="Calibri"/>
                <a:cs typeface="Calibri"/>
                <a:sym typeface="Calibri"/>
              </a:defRPr>
            </a:lvl5pPr>
            <a:lvl6pPr indent="0" lvl="5" marL="0" marR="0" algn="ctr">
              <a:spcBef>
                <a:spcPts val="0"/>
              </a:spcBef>
              <a:buNone/>
              <a:defRPr sz="1200">
                <a:solidFill>
                  <a:srgbClr val="888888"/>
                </a:solidFill>
                <a:latin typeface="Calibri"/>
                <a:ea typeface="Calibri"/>
                <a:cs typeface="Calibri"/>
                <a:sym typeface="Calibri"/>
              </a:defRPr>
            </a:lvl6pPr>
            <a:lvl7pPr indent="0" lvl="6" marL="0" marR="0" algn="ctr">
              <a:spcBef>
                <a:spcPts val="0"/>
              </a:spcBef>
              <a:buNone/>
              <a:defRPr sz="1200">
                <a:solidFill>
                  <a:srgbClr val="888888"/>
                </a:solidFill>
                <a:latin typeface="Calibri"/>
                <a:ea typeface="Calibri"/>
                <a:cs typeface="Calibri"/>
                <a:sym typeface="Calibri"/>
              </a:defRPr>
            </a:lvl7pPr>
            <a:lvl8pPr indent="0" lvl="7" marL="0" marR="0" algn="ctr">
              <a:spcBef>
                <a:spcPts val="0"/>
              </a:spcBef>
              <a:buNone/>
              <a:defRPr sz="1200">
                <a:solidFill>
                  <a:srgbClr val="888888"/>
                </a:solidFill>
                <a:latin typeface="Calibri"/>
                <a:ea typeface="Calibri"/>
                <a:cs typeface="Calibri"/>
                <a:sym typeface="Calibri"/>
              </a:defRPr>
            </a:lvl8pPr>
            <a:lvl9pPr indent="0" lvl="8" marL="0" marR="0" algn="ctr">
              <a:spcBef>
                <a:spcPts val="0"/>
              </a:spcBef>
              <a:buNone/>
              <a:defRPr sz="12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63" name="Shape 63"/>
        <p:cNvGrpSpPr/>
        <p:nvPr/>
      </p:nvGrpSpPr>
      <p:grpSpPr>
        <a:xfrm>
          <a:off x="0" y="0"/>
          <a:ext cx="0" cy="0"/>
          <a:chOff x="0" y="0"/>
          <a:chExt cx="0" cy="0"/>
        </a:xfrm>
      </p:grpSpPr>
      <p:sp>
        <p:nvSpPr>
          <p:cNvPr id="64" name="Google Shape;6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9"/>
          <p:cNvSpPr txBox="1"/>
          <p:nvPr>
            <p:ph idx="1" type="body"/>
          </p:nvPr>
        </p:nvSpPr>
        <p:spPr>
          <a:xfrm>
            <a:off x="838200" y="1825625"/>
            <a:ext cx="5181600"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9"/>
          <p:cNvSpPr txBox="1"/>
          <p:nvPr>
            <p:ph idx="2" type="body"/>
          </p:nvPr>
        </p:nvSpPr>
        <p:spPr>
          <a:xfrm>
            <a:off x="6172200" y="1825625"/>
            <a:ext cx="5181600"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9"/>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29"/>
          <p:cNvSpPr txBox="1"/>
          <p:nvPr>
            <p:ph idx="3" type="body"/>
          </p:nvPr>
        </p:nvSpPr>
        <p:spPr>
          <a:xfrm>
            <a:off x="838200" y="1106198"/>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ntent">
  <p:cSld name="1_One Content">
    <p:spTree>
      <p:nvGrpSpPr>
        <p:cNvPr id="69" name="Shape 69"/>
        <p:cNvGrpSpPr/>
        <p:nvPr/>
      </p:nvGrpSpPr>
      <p:grpSpPr>
        <a:xfrm>
          <a:off x="0" y="0"/>
          <a:ext cx="0" cy="0"/>
          <a:chOff x="0" y="0"/>
          <a:chExt cx="0" cy="0"/>
        </a:xfrm>
      </p:grpSpPr>
      <p:sp>
        <p:nvSpPr>
          <p:cNvPr id="70" name="Google Shape;7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0"/>
          <p:cNvSpPr txBox="1"/>
          <p:nvPr>
            <p:ph idx="1" type="body"/>
          </p:nvPr>
        </p:nvSpPr>
        <p:spPr>
          <a:xfrm>
            <a:off x="6172200" y="1825625"/>
            <a:ext cx="5181600" cy="37927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0"/>
          <p:cNvSpPr txBox="1"/>
          <p:nvPr>
            <p:ph idx="2" type="body"/>
          </p:nvPr>
        </p:nvSpPr>
        <p:spPr>
          <a:xfrm>
            <a:off x="838200" y="1825625"/>
            <a:ext cx="5181600"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0"/>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30"/>
          <p:cNvSpPr txBox="1"/>
          <p:nvPr>
            <p:ph idx="3"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5" name="Shape 75"/>
        <p:cNvGrpSpPr/>
        <p:nvPr/>
      </p:nvGrpSpPr>
      <p:grpSpPr>
        <a:xfrm>
          <a:off x="0" y="0"/>
          <a:ext cx="0" cy="0"/>
          <a:chOff x="0" y="0"/>
          <a:chExt cx="0" cy="0"/>
        </a:xfrm>
      </p:grpSpPr>
      <p:sp>
        <p:nvSpPr>
          <p:cNvPr id="76" name="Google Shape;76;p31"/>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1"/>
          <p:cNvSpPr txBox="1"/>
          <p:nvPr>
            <p:ph idx="1" type="body"/>
          </p:nvPr>
        </p:nvSpPr>
        <p:spPr>
          <a:xfrm>
            <a:off x="6172200" y="2837469"/>
            <a:ext cx="5181600" cy="278090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1"/>
          <p:cNvSpPr txBox="1"/>
          <p:nvPr>
            <p:ph idx="2" type="body"/>
          </p:nvPr>
        </p:nvSpPr>
        <p:spPr>
          <a:xfrm>
            <a:off x="838200" y="1825625"/>
            <a:ext cx="5181600"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1"/>
          <p:cNvSpPr txBox="1"/>
          <p:nvPr>
            <p:ph idx="3" type="body"/>
          </p:nvPr>
        </p:nvSpPr>
        <p:spPr>
          <a:xfrm>
            <a:off x="6172200" y="1825626"/>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1"/>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31"/>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Bullets">
  <p:cSld name="Content, Text, Bullets">
    <p:spTree>
      <p:nvGrpSpPr>
        <p:cNvPr id="82" name="Shape 82"/>
        <p:cNvGrpSpPr/>
        <p:nvPr/>
      </p:nvGrpSpPr>
      <p:grpSpPr>
        <a:xfrm>
          <a:off x="0" y="0"/>
          <a:ext cx="0" cy="0"/>
          <a:chOff x="0" y="0"/>
          <a:chExt cx="0" cy="0"/>
        </a:xfrm>
      </p:grpSpPr>
      <p:sp>
        <p:nvSpPr>
          <p:cNvPr id="83" name="Google Shape;83;p32"/>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2"/>
          <p:cNvSpPr txBox="1"/>
          <p:nvPr>
            <p:ph idx="1" type="body"/>
          </p:nvPr>
        </p:nvSpPr>
        <p:spPr>
          <a:xfrm>
            <a:off x="838200" y="1815898"/>
            <a:ext cx="5181600" cy="3802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2"/>
          <p:cNvSpPr txBox="1"/>
          <p:nvPr>
            <p:ph idx="2" type="body"/>
          </p:nvPr>
        </p:nvSpPr>
        <p:spPr>
          <a:xfrm>
            <a:off x="6172200" y="2837468"/>
            <a:ext cx="5181600" cy="2780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2"/>
          <p:cNvSpPr txBox="1"/>
          <p:nvPr>
            <p:ph idx="3" type="body"/>
          </p:nvPr>
        </p:nvSpPr>
        <p:spPr>
          <a:xfrm>
            <a:off x="6172200" y="1825626"/>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2"/>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32"/>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89" name="Shape 89"/>
        <p:cNvGrpSpPr/>
        <p:nvPr/>
      </p:nvGrpSpPr>
      <p:grpSpPr>
        <a:xfrm>
          <a:off x="0" y="0"/>
          <a:ext cx="0" cy="0"/>
          <a:chOff x="0" y="0"/>
          <a:chExt cx="0" cy="0"/>
        </a:xfrm>
      </p:grpSpPr>
      <p:sp>
        <p:nvSpPr>
          <p:cNvPr id="90" name="Google Shape;90;p33"/>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3"/>
          <p:cNvSpPr txBox="1"/>
          <p:nvPr>
            <p:ph idx="1" type="body"/>
          </p:nvPr>
        </p:nvSpPr>
        <p:spPr>
          <a:xfrm>
            <a:off x="6172200" y="3807094"/>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3"/>
          <p:cNvSpPr txBox="1"/>
          <p:nvPr>
            <p:ph idx="2" type="body"/>
          </p:nvPr>
        </p:nvSpPr>
        <p:spPr>
          <a:xfrm>
            <a:off x="838200" y="1825626"/>
            <a:ext cx="5181600" cy="18333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3"/>
          <p:cNvSpPr txBox="1"/>
          <p:nvPr>
            <p:ph idx="3" type="body"/>
          </p:nvPr>
        </p:nvSpPr>
        <p:spPr>
          <a:xfrm>
            <a:off x="6172200" y="1847706"/>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3"/>
          <p:cNvSpPr txBox="1"/>
          <p:nvPr>
            <p:ph idx="4" type="body"/>
          </p:nvPr>
        </p:nvSpPr>
        <p:spPr>
          <a:xfrm>
            <a:off x="838200" y="3807094"/>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3"/>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33"/>
          <p:cNvSpPr txBox="1"/>
          <p:nvPr>
            <p:ph idx="5"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97" name="Shape 97"/>
        <p:cNvGrpSpPr/>
        <p:nvPr/>
      </p:nvGrpSpPr>
      <p:grpSpPr>
        <a:xfrm>
          <a:off x="0" y="0"/>
          <a:ext cx="0" cy="0"/>
          <a:chOff x="0" y="0"/>
          <a:chExt cx="0" cy="0"/>
        </a:xfrm>
      </p:grpSpPr>
      <p:sp>
        <p:nvSpPr>
          <p:cNvPr id="98" name="Google Shape;9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4"/>
          <p:cNvSpPr txBox="1"/>
          <p:nvPr>
            <p:ph idx="1" type="body"/>
          </p:nvPr>
        </p:nvSpPr>
        <p:spPr>
          <a:xfrm>
            <a:off x="838201" y="1825625"/>
            <a:ext cx="4026031"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4"/>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34"/>
          <p:cNvSpPr txBox="1"/>
          <p:nvPr>
            <p:ph idx="2"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spTree>
      <p:nvGrpSpPr>
        <p:cNvPr id="102" name="Shape 102"/>
        <p:cNvGrpSpPr/>
        <p:nvPr/>
      </p:nvGrpSpPr>
      <p:grpSpPr>
        <a:xfrm>
          <a:off x="0" y="0"/>
          <a:ext cx="0" cy="0"/>
          <a:chOff x="0" y="0"/>
          <a:chExt cx="0" cy="0"/>
        </a:xfrm>
      </p:grpSpPr>
      <p:sp>
        <p:nvSpPr>
          <p:cNvPr id="103" name="Google Shape;103;p35"/>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5"/>
          <p:cNvSpPr txBox="1"/>
          <p:nvPr>
            <p:ph idx="1" type="body"/>
          </p:nvPr>
        </p:nvSpPr>
        <p:spPr>
          <a:xfrm>
            <a:off x="6172200" y="1825625"/>
            <a:ext cx="5181600"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5"/>
          <p:cNvSpPr txBox="1"/>
          <p:nvPr>
            <p:ph idx="2" type="body"/>
          </p:nvPr>
        </p:nvSpPr>
        <p:spPr>
          <a:xfrm>
            <a:off x="838200" y="4788817"/>
            <a:ext cx="5181600" cy="82934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35"/>
          <p:cNvSpPr/>
          <p:nvPr>
            <p:ph idx="3" type="pic"/>
          </p:nvPr>
        </p:nvSpPr>
        <p:spPr>
          <a:xfrm>
            <a:off x="838200" y="1825626"/>
            <a:ext cx="5181600" cy="2963191"/>
          </a:xfrm>
          <a:prstGeom prst="rect">
            <a:avLst/>
          </a:prstGeom>
          <a:noFill/>
          <a:ln>
            <a:noFill/>
          </a:ln>
        </p:spPr>
      </p:sp>
      <p:sp>
        <p:nvSpPr>
          <p:cNvPr id="107" name="Google Shape;107;p35"/>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35"/>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09" name="Shape 109"/>
        <p:cNvGrpSpPr/>
        <p:nvPr/>
      </p:nvGrpSpPr>
      <p:grpSpPr>
        <a:xfrm>
          <a:off x="0" y="0"/>
          <a:ext cx="0" cy="0"/>
          <a:chOff x="0" y="0"/>
          <a:chExt cx="0" cy="0"/>
        </a:xfrm>
      </p:grpSpPr>
      <p:sp>
        <p:nvSpPr>
          <p:cNvPr id="110" name="Google Shape;110;p36"/>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6"/>
          <p:cNvSpPr txBox="1"/>
          <p:nvPr>
            <p:ph idx="1" type="body"/>
          </p:nvPr>
        </p:nvSpPr>
        <p:spPr>
          <a:xfrm>
            <a:off x="838200" y="2837467"/>
            <a:ext cx="10515600" cy="21398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6"/>
          <p:cNvSpPr txBox="1"/>
          <p:nvPr>
            <p:ph idx="2" type="body"/>
          </p:nvPr>
        </p:nvSpPr>
        <p:spPr>
          <a:xfrm>
            <a:off x="838200" y="1825626"/>
            <a:ext cx="10515600" cy="1011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6"/>
          <p:cNvSpPr txBox="1"/>
          <p:nvPr>
            <p:ph idx="3" type="body"/>
          </p:nvPr>
        </p:nvSpPr>
        <p:spPr>
          <a:xfrm>
            <a:off x="838200" y="4977353"/>
            <a:ext cx="10515600" cy="66289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66A1"/>
              </a:buClr>
              <a:buSzPts val="2000"/>
              <a:buNone/>
              <a:defRPr b="1" i="1" sz="2000">
                <a:solidFill>
                  <a:srgbClr val="0066A1"/>
                </a:solidFill>
              </a:defRPr>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6"/>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36"/>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Content">
  <p:cSld name="Text, Bullets, Content">
    <p:spTree>
      <p:nvGrpSpPr>
        <p:cNvPr id="116" name="Shape 116"/>
        <p:cNvGrpSpPr/>
        <p:nvPr/>
      </p:nvGrpSpPr>
      <p:grpSpPr>
        <a:xfrm>
          <a:off x="0" y="0"/>
          <a:ext cx="0" cy="0"/>
          <a:chOff x="0" y="0"/>
          <a:chExt cx="0" cy="0"/>
        </a:xfrm>
      </p:grpSpPr>
      <p:sp>
        <p:nvSpPr>
          <p:cNvPr id="117" name="Google Shape;117;p37"/>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7"/>
          <p:cNvSpPr txBox="1"/>
          <p:nvPr>
            <p:ph idx="1" type="body"/>
          </p:nvPr>
        </p:nvSpPr>
        <p:spPr>
          <a:xfrm>
            <a:off x="838200" y="4006392"/>
            <a:ext cx="5181600" cy="16117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7"/>
          <p:cNvSpPr txBox="1"/>
          <p:nvPr>
            <p:ph idx="2" type="body"/>
          </p:nvPr>
        </p:nvSpPr>
        <p:spPr>
          <a:xfrm>
            <a:off x="838200" y="1825625"/>
            <a:ext cx="10515600" cy="20752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7"/>
          <p:cNvSpPr/>
          <p:nvPr>
            <p:ph idx="3" type="pic"/>
          </p:nvPr>
        </p:nvSpPr>
        <p:spPr>
          <a:xfrm>
            <a:off x="6172200" y="4006391"/>
            <a:ext cx="5181600" cy="1611772"/>
          </a:xfrm>
          <a:prstGeom prst="rect">
            <a:avLst/>
          </a:prstGeom>
          <a:noFill/>
          <a:ln>
            <a:noFill/>
          </a:ln>
        </p:spPr>
      </p:sp>
      <p:sp>
        <p:nvSpPr>
          <p:cNvPr id="121" name="Google Shape;121;p37"/>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37"/>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nd Image">
  <p:cSld name="Bullets and Image">
    <p:spTree>
      <p:nvGrpSpPr>
        <p:cNvPr id="123" name="Shape 123"/>
        <p:cNvGrpSpPr/>
        <p:nvPr/>
      </p:nvGrpSpPr>
      <p:grpSpPr>
        <a:xfrm>
          <a:off x="0" y="0"/>
          <a:ext cx="0" cy="0"/>
          <a:chOff x="0" y="0"/>
          <a:chExt cx="0" cy="0"/>
        </a:xfrm>
      </p:grpSpPr>
      <p:sp>
        <p:nvSpPr>
          <p:cNvPr id="124" name="Google Shape;124;p38"/>
          <p:cNvSpPr txBox="1"/>
          <p:nvPr>
            <p:ph type="title"/>
          </p:nvPr>
        </p:nvSpPr>
        <p:spPr>
          <a:xfrm>
            <a:off x="838200" y="556181"/>
            <a:ext cx="10515600" cy="553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8"/>
          <p:cNvSpPr txBox="1"/>
          <p:nvPr>
            <p:ph idx="1" type="body"/>
          </p:nvPr>
        </p:nvSpPr>
        <p:spPr>
          <a:xfrm>
            <a:off x="838200" y="1825625"/>
            <a:ext cx="6627829" cy="288777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8"/>
          <p:cNvSpPr txBox="1"/>
          <p:nvPr>
            <p:ph idx="2" type="body"/>
          </p:nvPr>
        </p:nvSpPr>
        <p:spPr>
          <a:xfrm>
            <a:off x="838200" y="4713402"/>
            <a:ext cx="6627829" cy="90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66A1"/>
              </a:buClr>
              <a:buSzPts val="2000"/>
              <a:buNone/>
              <a:defRPr b="1" sz="2000">
                <a:solidFill>
                  <a:srgbClr val="0066A1"/>
                </a:solidFill>
              </a:defRPr>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8"/>
          <p:cNvSpPr/>
          <p:nvPr>
            <p:ph idx="3" type="pic"/>
          </p:nvPr>
        </p:nvSpPr>
        <p:spPr>
          <a:xfrm>
            <a:off x="7616857" y="1825624"/>
            <a:ext cx="3736943" cy="3792539"/>
          </a:xfrm>
          <a:prstGeom prst="rect">
            <a:avLst/>
          </a:prstGeom>
          <a:noFill/>
          <a:ln>
            <a:noFill/>
          </a:ln>
        </p:spPr>
      </p:sp>
      <p:sp>
        <p:nvSpPr>
          <p:cNvPr id="128" name="Google Shape;128;p38"/>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38"/>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0"/>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1"/>
          <p:cNvSpPr txBox="1"/>
          <p:nvPr>
            <p:ph idx="1" type="body"/>
          </p:nvPr>
        </p:nvSpPr>
        <p:spPr>
          <a:xfrm>
            <a:off x="6172200" y="3792802"/>
            <a:ext cx="5181600" cy="18255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838200" y="1825625"/>
            <a:ext cx="5181600" cy="37925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1"/>
          <p:cNvSpPr txBox="1"/>
          <p:nvPr>
            <p:ph idx="3" type="body"/>
          </p:nvPr>
        </p:nvSpPr>
        <p:spPr>
          <a:xfrm>
            <a:off x="6172200" y="1825626"/>
            <a:ext cx="5181600" cy="18255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i="1" sz="12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1"/>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21"/>
          <p:cNvSpPr txBox="1"/>
          <p:nvPr>
            <p:ph idx="4" type="body"/>
          </p:nvPr>
        </p:nvSpPr>
        <p:spPr>
          <a:xfrm>
            <a:off x="838200" y="1106198"/>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OneColumnBullets">
  <p:cSld name="Content Slide_OneColumnBullets">
    <p:spTree>
      <p:nvGrpSpPr>
        <p:cNvPr id="37" name="Shape 37"/>
        <p:cNvGrpSpPr/>
        <p:nvPr/>
      </p:nvGrpSpPr>
      <p:grpSpPr>
        <a:xfrm>
          <a:off x="0" y="0"/>
          <a:ext cx="0" cy="0"/>
          <a:chOff x="0" y="0"/>
          <a:chExt cx="0" cy="0"/>
        </a:xfrm>
      </p:grpSpPr>
      <p:sp>
        <p:nvSpPr>
          <p:cNvPr id="38" name="Google Shape;38;p22"/>
          <p:cNvSpPr txBox="1"/>
          <p:nvPr>
            <p:ph type="ctrTitle"/>
          </p:nvPr>
        </p:nvSpPr>
        <p:spPr>
          <a:xfrm>
            <a:off x="529089" y="565421"/>
            <a:ext cx="11225841" cy="521507"/>
          </a:xfrm>
          <a:prstGeom prst="rect">
            <a:avLst/>
          </a:prstGeom>
          <a:noFill/>
          <a:ln>
            <a:noFill/>
          </a:ln>
        </p:spPr>
        <p:txBody>
          <a:bodyPr anchorCtr="0" anchor="t" bIns="91425" lIns="91425" spcFirstLastPara="1" rIns="91425" wrap="square" tIns="91425">
            <a:normAutofit/>
          </a:bodyPr>
          <a:lstStyle>
            <a:lvl1pPr lvl="0" marR="0" algn="l">
              <a:lnSpc>
                <a:spcPct val="90000"/>
              </a:lnSpc>
              <a:spcBef>
                <a:spcPts val="0"/>
              </a:spcBef>
              <a:spcAft>
                <a:spcPts val="0"/>
              </a:spcAft>
              <a:buClr>
                <a:srgbClr val="0066A1"/>
              </a:buClr>
              <a:buSzPts val="3400"/>
              <a:buFont typeface="Calibri"/>
              <a:buNone/>
              <a:defRPr b="1" i="0" sz="3400" u="none" cap="none" strike="noStrik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22"/>
          <p:cNvSpPr txBox="1"/>
          <p:nvPr>
            <p:ph idx="1" type="subTitle"/>
          </p:nvPr>
        </p:nvSpPr>
        <p:spPr>
          <a:xfrm>
            <a:off x="529089" y="1199110"/>
            <a:ext cx="11225841" cy="422657"/>
          </a:xfrm>
          <a:prstGeom prst="rect">
            <a:avLst/>
          </a:prstGeom>
          <a:noFill/>
          <a:ln>
            <a:noFill/>
          </a:ln>
        </p:spPr>
        <p:txBody>
          <a:bodyPr anchorCtr="0" anchor="t" bIns="91425" lIns="91425" spcFirstLastPara="1" rIns="91425" wrap="square" tIns="91425">
            <a:normAutofit/>
          </a:bodyPr>
          <a:lstStyle>
            <a:lvl1pPr lvl="0" marR="0" algn="l">
              <a:lnSpc>
                <a:spcPct val="90000"/>
              </a:lnSpc>
              <a:spcBef>
                <a:spcPts val="1000"/>
              </a:spcBef>
              <a:spcAft>
                <a:spcPts val="0"/>
              </a:spcAft>
              <a:buClr>
                <a:srgbClr val="7F7F7F"/>
              </a:buClr>
              <a:buSzPts val="2400"/>
              <a:buFont typeface="Arial"/>
              <a:buNone/>
              <a:defRPr b="1" i="1" sz="2400" u="none" cap="none" strike="noStrike">
                <a:solidFill>
                  <a:srgbClr val="7F7F7F"/>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0" name="Google Shape;40;p22"/>
          <p:cNvSpPr txBox="1"/>
          <p:nvPr>
            <p:ph idx="2" type="body"/>
          </p:nvPr>
        </p:nvSpPr>
        <p:spPr>
          <a:xfrm>
            <a:off x="529089" y="1825626"/>
            <a:ext cx="11225841" cy="4143855"/>
          </a:xfrm>
          <a:prstGeom prst="rect">
            <a:avLst/>
          </a:prstGeom>
          <a:noFill/>
          <a:ln>
            <a:noFill/>
          </a:ln>
        </p:spPr>
        <p:txBody>
          <a:bodyPr anchorCtr="0" anchor="t" bIns="91425" lIns="91425" spcFirstLastPara="1" rIns="91425" wrap="square" tIns="91425">
            <a:normAutofit/>
          </a:bodyPr>
          <a:lstStyle>
            <a:lvl1pPr indent="-304800" lvl="0" marL="457200" marR="0" algn="l">
              <a:lnSpc>
                <a:spcPct val="90000"/>
              </a:lnSpc>
              <a:spcBef>
                <a:spcPts val="1000"/>
              </a:spcBef>
              <a:spcAft>
                <a:spcPts val="0"/>
              </a:spcAft>
              <a:buClr>
                <a:srgbClr val="0066A1"/>
              </a:buClr>
              <a:buSzPts val="1200"/>
              <a:buFont typeface="Merriweather Sans"/>
              <a:buChar char="▶"/>
              <a:defRPr b="0" i="0" sz="2000" u="none" cap="none" strike="noStrike">
                <a:solidFill>
                  <a:schemeClr val="dk1"/>
                </a:solidFill>
                <a:latin typeface="Calibri"/>
                <a:ea typeface="Calibri"/>
                <a:cs typeface="Calibri"/>
                <a:sym typeface="Calibri"/>
              </a:defRPr>
            </a:lvl1pPr>
            <a:lvl2pPr indent="-342900" lvl="1" marL="914400" marR="0" algn="l">
              <a:lnSpc>
                <a:spcPct val="90000"/>
              </a:lnSpc>
              <a:spcBef>
                <a:spcPts val="500"/>
              </a:spcBef>
              <a:spcAft>
                <a:spcPts val="0"/>
              </a:spcAft>
              <a:buClr>
                <a:srgbClr val="0066A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rgbClr val="0066A1"/>
              </a:buClr>
              <a:buSzPts val="1600"/>
              <a:buFont typeface="Noto Sans Symbols"/>
              <a:buChar char="▪"/>
              <a:defRPr b="0" i="0" sz="1600" u="none" cap="none" strike="noStrike">
                <a:solidFill>
                  <a:schemeClr val="dk1"/>
                </a:solidFill>
                <a:latin typeface="Calibri"/>
                <a:ea typeface="Calibri"/>
                <a:cs typeface="Calibri"/>
                <a:sym typeface="Calibri"/>
              </a:defRPr>
            </a:lvl3pPr>
            <a:lvl4pPr indent="-317500" lvl="3" marL="1828800" marR="0" algn="l">
              <a:lnSpc>
                <a:spcPct val="90000"/>
              </a:lnSpc>
              <a:spcBef>
                <a:spcPts val="500"/>
              </a:spcBef>
              <a:spcAft>
                <a:spcPts val="0"/>
              </a:spcAft>
              <a:buClr>
                <a:srgbClr val="0066A1"/>
              </a:buClr>
              <a:buSzPts val="140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500"/>
              </a:spcBef>
              <a:spcAft>
                <a:spcPts val="0"/>
              </a:spcAft>
              <a:buClr>
                <a:srgbClr val="0066A1"/>
              </a:buClr>
              <a:buSzPts val="1400"/>
              <a:buFont typeface="Noto Sans Symbols"/>
              <a:buChar char="▪"/>
              <a:defRPr b="0" i="0" sz="14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Blank">
  <p:cSld name="1_Title Only Blank">
    <p:spTree>
      <p:nvGrpSpPr>
        <p:cNvPr id="41" name="Shape 41"/>
        <p:cNvGrpSpPr/>
        <p:nvPr/>
      </p:nvGrpSpPr>
      <p:grpSpPr>
        <a:xfrm>
          <a:off x="0" y="0"/>
          <a:ext cx="0" cy="0"/>
          <a:chOff x="0" y="0"/>
          <a:chExt cx="0" cy="0"/>
        </a:xfrm>
      </p:grpSpPr>
      <p:sp>
        <p:nvSpPr>
          <p:cNvPr id="42" name="Google Shape;4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3"/>
          <p:cNvSpPr txBox="1"/>
          <p:nvPr>
            <p:ph idx="1" type="body"/>
          </p:nvPr>
        </p:nvSpPr>
        <p:spPr>
          <a:xfrm>
            <a:off x="838200" y="1825625"/>
            <a:ext cx="10515600" cy="39433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23"/>
          <p:cNvSpPr txBox="1"/>
          <p:nvPr>
            <p:ph idx="2" type="body"/>
          </p:nvPr>
        </p:nvSpPr>
        <p:spPr>
          <a:xfrm>
            <a:off x="838200" y="1106198"/>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i="1" sz="24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1" showMasterSp="0" type="secHead">
  <p:cSld name="SECTION_HEADER">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24"/>
          <p:cNvSpPr txBox="1"/>
          <p:nvPr>
            <p:ph type="title"/>
          </p:nvPr>
        </p:nvSpPr>
        <p:spPr>
          <a:xfrm>
            <a:off x="831851" y="1280160"/>
            <a:ext cx="6951700" cy="28374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87722"/>
              </a:buClr>
              <a:buSzPts val="4400"/>
              <a:buFont typeface="Calibri"/>
              <a:buNone/>
              <a:defRPr i="0" sz="4400">
                <a:solidFill>
                  <a:srgbClr val="E8772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 type="body"/>
          </p:nvPr>
        </p:nvSpPr>
        <p:spPr>
          <a:xfrm>
            <a:off x="831851" y="4117578"/>
            <a:ext cx="6951700" cy="672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2685D"/>
              </a:buClr>
              <a:buSzPts val="2800"/>
              <a:buNone/>
              <a:defRPr b="1" i="1" sz="2800">
                <a:solidFill>
                  <a:srgbClr val="82685D"/>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hree Pictures - Left">
  <p:cSld name="Text and Three Pictures - Left">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25"/>
          <p:cNvSpPr/>
          <p:nvPr>
            <p:ph idx="2" type="pic"/>
          </p:nvPr>
        </p:nvSpPr>
        <p:spPr>
          <a:xfrm>
            <a:off x="4587767" y="4527276"/>
            <a:ext cx="4419658" cy="2330725"/>
          </a:xfrm>
          <a:prstGeom prst="rect">
            <a:avLst/>
          </a:prstGeom>
          <a:solidFill>
            <a:srgbClr val="D2C6C0"/>
          </a:solidFill>
          <a:ln>
            <a:noFill/>
          </a:ln>
        </p:spPr>
      </p:sp>
      <p:sp>
        <p:nvSpPr>
          <p:cNvPr id="51" name="Google Shape;51;p25"/>
          <p:cNvSpPr/>
          <p:nvPr>
            <p:ph idx="3" type="pic"/>
          </p:nvPr>
        </p:nvSpPr>
        <p:spPr>
          <a:xfrm>
            <a:off x="0" y="4527276"/>
            <a:ext cx="4419658" cy="2330724"/>
          </a:xfrm>
          <a:prstGeom prst="rect">
            <a:avLst/>
          </a:prstGeom>
          <a:solidFill>
            <a:srgbClr val="D2C6C0"/>
          </a:solidFill>
          <a:ln>
            <a:noFill/>
          </a:ln>
        </p:spPr>
      </p:sp>
      <p:sp>
        <p:nvSpPr>
          <p:cNvPr id="52" name="Google Shape;52;p25"/>
          <p:cNvSpPr/>
          <p:nvPr>
            <p:ph idx="4" type="pic"/>
          </p:nvPr>
        </p:nvSpPr>
        <p:spPr>
          <a:xfrm>
            <a:off x="0" y="1"/>
            <a:ext cx="4419658" cy="4361794"/>
          </a:xfrm>
          <a:prstGeom prst="rect">
            <a:avLst/>
          </a:prstGeom>
          <a:solidFill>
            <a:srgbClr val="D2C6C0"/>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icture">
  <p:cSld name="Full Picture">
    <p:spTree>
      <p:nvGrpSpPr>
        <p:cNvPr id="53" name="Shape 53"/>
        <p:cNvGrpSpPr/>
        <p:nvPr/>
      </p:nvGrpSpPr>
      <p:grpSpPr>
        <a:xfrm>
          <a:off x="0" y="0"/>
          <a:ext cx="0" cy="0"/>
          <a:chOff x="0" y="0"/>
          <a:chExt cx="0" cy="0"/>
        </a:xfrm>
      </p:grpSpPr>
      <p:sp>
        <p:nvSpPr>
          <p:cNvPr id="54" name="Google Shape;54;p26"/>
          <p:cNvSpPr/>
          <p:nvPr>
            <p:ph idx="2" type="pic"/>
          </p:nvPr>
        </p:nvSpPr>
        <p:spPr>
          <a:xfrm>
            <a:off x="0" y="0"/>
            <a:ext cx="12192000" cy="6858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4" Type="http://schemas.openxmlformats.org/officeDocument/2006/relationships/slideLayout" Target="../slideLayouts/slideLayout21.xml"/><Relationship Id="rId23"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25"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378956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7"/>
          <p:cNvPicPr preferRelativeResize="0"/>
          <p:nvPr/>
        </p:nvPicPr>
        <p:blipFill rotWithShape="1">
          <a:blip r:embed="rId2">
            <a:alphaModFix/>
          </a:blip>
          <a:srcRect b="0" l="0" r="0" t="0"/>
          <a:stretch/>
        </p:blipFill>
        <p:spPr>
          <a:xfrm>
            <a:off x="9133838" y="6332897"/>
            <a:ext cx="1190627" cy="365125"/>
          </a:xfrm>
          <a:prstGeom prst="rect">
            <a:avLst/>
          </a:prstGeom>
          <a:noFill/>
          <a:ln>
            <a:noFill/>
          </a:ln>
        </p:spPr>
      </p:pic>
      <p:pic>
        <p:nvPicPr>
          <p:cNvPr id="14" name="Google Shape;14;p17"/>
          <p:cNvPicPr preferRelativeResize="0"/>
          <p:nvPr/>
        </p:nvPicPr>
        <p:blipFill rotWithShape="1">
          <a:blip r:embed="rId3">
            <a:alphaModFix/>
          </a:blip>
          <a:srcRect b="0" l="0" r="0" t="0"/>
          <a:stretch/>
        </p:blipFill>
        <p:spPr>
          <a:xfrm>
            <a:off x="10699420" y="6438480"/>
            <a:ext cx="654380" cy="1900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44.png"/><Relationship Id="rId7" Type="http://schemas.openxmlformats.org/officeDocument/2006/relationships/image" Target="../media/image29.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22.jpg"/><Relationship Id="rId5" Type="http://schemas.openxmlformats.org/officeDocument/2006/relationships/image" Target="../media/image17.jpg"/><Relationship Id="rId6" Type="http://schemas.openxmlformats.org/officeDocument/2006/relationships/image" Target="../media/image23.jpg"/><Relationship Id="rId7"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25.png"/><Relationship Id="rId7" Type="http://schemas.openxmlformats.org/officeDocument/2006/relationships/image" Target="../media/image40.jpg"/><Relationship Id="rId8" Type="http://schemas.openxmlformats.org/officeDocument/2006/relationships/image" Target="../media/image45.jpg"/><Relationship Id="rId11" Type="http://schemas.openxmlformats.org/officeDocument/2006/relationships/image" Target="../media/image31.jpg"/><Relationship Id="rId10" Type="http://schemas.openxmlformats.org/officeDocument/2006/relationships/image" Target="../media/image35.png"/><Relationship Id="rId13" Type="http://schemas.openxmlformats.org/officeDocument/2006/relationships/image" Target="../media/image36.jpg"/><Relationship Id="rId12"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3.jp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28.jpg"/><Relationship Id="rId9" Type="http://schemas.openxmlformats.org/officeDocument/2006/relationships/image" Target="../media/image21.jpg"/><Relationship Id="rId5" Type="http://schemas.openxmlformats.org/officeDocument/2006/relationships/image" Target="../media/image26.jpg"/><Relationship Id="rId6" Type="http://schemas.openxmlformats.org/officeDocument/2006/relationships/image" Target="../media/image20.jpg"/><Relationship Id="rId7" Type="http://schemas.openxmlformats.org/officeDocument/2006/relationships/image" Target="../media/image27.jp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A collage of images of people&#10;&#10;Description automatically generated" id="134" name="Google Shape;134;p1"/>
          <p:cNvPicPr preferRelativeResize="0"/>
          <p:nvPr/>
        </p:nvPicPr>
        <p:blipFill rotWithShape="1">
          <a:blip r:embed="rId3">
            <a:alphaModFix/>
          </a:blip>
          <a:srcRect b="0" l="0" r="0" t="0"/>
          <a:stretch/>
        </p:blipFill>
        <p:spPr>
          <a:xfrm>
            <a:off x="203200" y="0"/>
            <a:ext cx="11988800" cy="6858000"/>
          </a:xfrm>
          <a:prstGeom prst="rect">
            <a:avLst/>
          </a:prstGeom>
          <a:noFill/>
          <a:ln>
            <a:noFill/>
          </a:ln>
        </p:spPr>
      </p:pic>
      <p:pic>
        <p:nvPicPr>
          <p:cNvPr id="135" name="Google Shape;135;p1"/>
          <p:cNvPicPr preferRelativeResize="0"/>
          <p:nvPr/>
        </p:nvPicPr>
        <p:blipFill rotWithShape="1">
          <a:blip r:embed="rId4">
            <a:alphaModFix/>
          </a:blip>
          <a:srcRect b="0" l="0" r="0" t="0"/>
          <a:stretch/>
        </p:blipFill>
        <p:spPr>
          <a:xfrm>
            <a:off x="2964060" y="1400925"/>
            <a:ext cx="6263879" cy="1920926"/>
          </a:xfrm>
          <a:prstGeom prst="rect">
            <a:avLst/>
          </a:prstGeom>
          <a:noFill/>
          <a:ln>
            <a:noFill/>
          </a:ln>
        </p:spPr>
      </p:pic>
      <p:pic>
        <p:nvPicPr>
          <p:cNvPr id="136" name="Google Shape;136;p1"/>
          <p:cNvPicPr preferRelativeResize="0"/>
          <p:nvPr/>
        </p:nvPicPr>
        <p:blipFill rotWithShape="1">
          <a:blip r:embed="rId5">
            <a:alphaModFix/>
          </a:blip>
          <a:srcRect b="0" l="0" r="0" t="0"/>
          <a:stretch/>
        </p:blipFill>
        <p:spPr>
          <a:xfrm>
            <a:off x="10865841" y="5966477"/>
            <a:ext cx="892049" cy="260181"/>
          </a:xfrm>
          <a:prstGeom prst="rect">
            <a:avLst/>
          </a:prstGeom>
          <a:noFill/>
          <a:ln>
            <a:noFill/>
          </a:ln>
        </p:spPr>
      </p:pic>
      <p:sp>
        <p:nvSpPr>
          <p:cNvPr id="137" name="Google Shape;137;p1"/>
          <p:cNvSpPr txBox="1"/>
          <p:nvPr/>
        </p:nvSpPr>
        <p:spPr>
          <a:xfrm>
            <a:off x="3255472" y="3900004"/>
            <a:ext cx="568105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F2F2F2"/>
                </a:solidFill>
                <a:latin typeface="Calibri"/>
                <a:ea typeface="Calibri"/>
                <a:cs typeface="Calibri"/>
                <a:sym typeface="Calibri"/>
              </a:rPr>
              <a:t>The IEEE Computer Society empowers, shapes, and guides the future of not only its members, but the greater computing community, enabling new opportunities to better serve our world.</a:t>
            </a:r>
            <a:endParaRPr b="0" i="0" sz="1600" u="none" cap="none" strike="noStrike">
              <a:solidFill>
                <a:srgbClr val="F2F2F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type="title"/>
          </p:nvPr>
        </p:nvSpPr>
        <p:spPr>
          <a:xfrm>
            <a:off x="831851" y="1280160"/>
            <a:ext cx="6951700" cy="28374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E87722"/>
              </a:buClr>
              <a:buSzPts val="4400"/>
              <a:buFont typeface="Calibri"/>
              <a:buNone/>
            </a:pPr>
            <a:r>
              <a:rPr lang="en-US"/>
              <a:t>Addendum</a:t>
            </a:r>
            <a:endParaRPr/>
          </a:p>
        </p:txBody>
      </p:sp>
      <p:sp>
        <p:nvSpPr>
          <p:cNvPr id="327" name="Google Shape;327;p10"/>
          <p:cNvSpPr txBox="1"/>
          <p:nvPr>
            <p:ph idx="1" type="body"/>
          </p:nvPr>
        </p:nvSpPr>
        <p:spPr>
          <a:xfrm>
            <a:off x="831851" y="4117578"/>
            <a:ext cx="6951700" cy="672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2685D"/>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31" name="Shape 331"/>
        <p:cNvGrpSpPr/>
        <p:nvPr/>
      </p:nvGrpSpPr>
      <p:grpSpPr>
        <a:xfrm>
          <a:off x="0" y="0"/>
          <a:ext cx="0" cy="0"/>
          <a:chOff x="0" y="0"/>
          <a:chExt cx="0" cy="0"/>
        </a:xfrm>
      </p:grpSpPr>
      <p:sp>
        <p:nvSpPr>
          <p:cNvPr id="332" name="Google Shape;332;p11"/>
          <p:cNvSpPr/>
          <p:nvPr/>
        </p:nvSpPr>
        <p:spPr>
          <a:xfrm>
            <a:off x="0" y="2668306"/>
            <a:ext cx="12192000" cy="4189694"/>
          </a:xfrm>
          <a:prstGeom prst="rect">
            <a:avLst/>
          </a:prstGeom>
          <a:gradFill>
            <a:gsLst>
              <a:gs pos="0">
                <a:srgbClr val="00629B"/>
              </a:gs>
              <a:gs pos="41000">
                <a:srgbClr val="00629B"/>
              </a:gs>
              <a:gs pos="100000">
                <a:srgbClr val="00B5E2"/>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3" name="Google Shape;333;p11"/>
          <p:cNvSpPr txBox="1"/>
          <p:nvPr/>
        </p:nvSpPr>
        <p:spPr>
          <a:xfrm>
            <a:off x="3118013" y="3939647"/>
            <a:ext cx="561053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Calibri"/>
              <a:buNone/>
            </a:pPr>
            <a:r>
              <a:rPr b="1" i="0" lang="en-US" sz="3600" u="none" cap="none" strike="noStrike">
                <a:solidFill>
                  <a:srgbClr val="FFFFFF"/>
                </a:solidFill>
                <a:latin typeface="Calibri"/>
                <a:ea typeface="Calibri"/>
                <a:cs typeface="Calibri"/>
                <a:sym typeface="Calibri"/>
              </a:rPr>
              <a:t>Renowned Publications</a:t>
            </a:r>
            <a:endParaRPr b="1" i="0" sz="3600" u="none" cap="none" strike="noStrike">
              <a:solidFill>
                <a:srgbClr val="FFFFFF"/>
              </a:solidFill>
              <a:latin typeface="Calibri"/>
              <a:ea typeface="Calibri"/>
              <a:cs typeface="Calibri"/>
              <a:sym typeface="Calibri"/>
            </a:endParaRPr>
          </a:p>
        </p:txBody>
      </p:sp>
      <p:sp>
        <p:nvSpPr>
          <p:cNvPr id="334" name="Google Shape;334;p11"/>
          <p:cNvSpPr txBox="1"/>
          <p:nvPr/>
        </p:nvSpPr>
        <p:spPr>
          <a:xfrm>
            <a:off x="1833914" y="4724673"/>
            <a:ext cx="9170894" cy="20159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alibri"/>
              <a:buNone/>
            </a:pPr>
            <a:r>
              <a:rPr b="0" i="0" lang="en-US" sz="2000" u="none" cap="none" strike="noStrike">
                <a:solidFill>
                  <a:srgbClr val="FFFFFF"/>
                </a:solidFill>
                <a:latin typeface="Calibri"/>
                <a:ea typeface="Calibri"/>
                <a:cs typeface="Calibri"/>
                <a:sym typeface="Calibri"/>
              </a:rPr>
              <a:t>12 of the top-cited magazines in </a:t>
            </a:r>
            <a:br>
              <a:rPr b="0" i="0" lang="en-US" sz="2000" u="none" cap="none" strike="noStrike">
                <a:solidFill>
                  <a:srgbClr val="FFFFFF"/>
                </a:solidFill>
                <a:latin typeface="Calibri"/>
                <a:ea typeface="Calibri"/>
                <a:cs typeface="Calibri"/>
                <a:sym typeface="Calibri"/>
              </a:rPr>
            </a:br>
            <a:r>
              <a:rPr b="0" i="0" lang="en-US" sz="2000" u="none" cap="none" strike="noStrike">
                <a:solidFill>
                  <a:srgbClr val="FFFFFF"/>
                </a:solidFill>
                <a:latin typeface="Calibri"/>
                <a:ea typeface="Calibri"/>
                <a:cs typeface="Calibri"/>
                <a:sym typeface="Calibri"/>
              </a:rPr>
              <a:t>computer science and engineering</a:t>
            </a:r>
            <a:endParaRPr/>
          </a:p>
          <a:p>
            <a:pPr indent="0" lvl="0" marL="0" marR="0" rtl="0" algn="l">
              <a:lnSpc>
                <a:spcPct val="100000"/>
              </a:lnSpc>
              <a:spcBef>
                <a:spcPts val="1000"/>
              </a:spcBef>
              <a:spcAft>
                <a:spcPts val="0"/>
              </a:spcAft>
              <a:buClr>
                <a:srgbClr val="FFFFFF"/>
              </a:buClr>
              <a:buSzPts val="2000"/>
              <a:buFont typeface="Calibri"/>
              <a:buNone/>
            </a:pPr>
            <a:r>
              <a:rPr b="0" i="0" lang="en-US" sz="2000" u="none" cap="none" strike="noStrike">
                <a:solidFill>
                  <a:srgbClr val="FFFFFF"/>
                </a:solidFill>
                <a:latin typeface="Calibri"/>
                <a:ea typeface="Calibri"/>
                <a:cs typeface="Calibri"/>
                <a:sym typeface="Calibri"/>
              </a:rPr>
              <a:t>37 peer-reviewed journals featuring cutting-edge research</a:t>
            </a:r>
            <a:endParaRPr/>
          </a:p>
          <a:p>
            <a:pPr indent="0" lvl="0" marL="0" marR="0" rtl="0" algn="l">
              <a:lnSpc>
                <a:spcPct val="100000"/>
              </a:lnSpc>
              <a:spcBef>
                <a:spcPts val="1000"/>
              </a:spcBef>
              <a:spcAft>
                <a:spcPts val="0"/>
              </a:spcAft>
              <a:buClr>
                <a:schemeClr val="dk1"/>
              </a:buClr>
              <a:buSzPts val="2000"/>
              <a:buFont typeface="Calibri"/>
              <a:buNone/>
            </a:pPr>
            <a:r>
              <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1000"/>
              </a:spcBef>
              <a:spcAft>
                <a:spcPts val="0"/>
              </a:spcAft>
              <a:buClr>
                <a:srgbClr val="FFFFFF"/>
              </a:buClr>
              <a:buSzPts val="2000"/>
              <a:buFont typeface="Calibri"/>
              <a:buNone/>
            </a:pPr>
            <a:r>
              <a:rPr b="0" i="0" lang="en-US" sz="2000" u="none" cap="none" strike="noStrike">
                <a:solidFill>
                  <a:srgbClr val="FFFFFF"/>
                </a:solidFill>
                <a:latin typeface="Calibri"/>
                <a:ea typeface="Calibri"/>
                <a:cs typeface="Calibri"/>
                <a:sym typeface="Calibri"/>
              </a:rPr>
              <a:t>One monthly digest featuring timely, trusted content from our magazines</a:t>
            </a:r>
            <a:endParaRPr/>
          </a:p>
        </p:txBody>
      </p:sp>
      <p:pic>
        <p:nvPicPr>
          <p:cNvPr id="335" name="Google Shape;335;p11"/>
          <p:cNvPicPr preferRelativeResize="0"/>
          <p:nvPr/>
        </p:nvPicPr>
        <p:blipFill rotWithShape="1">
          <a:blip r:embed="rId3">
            <a:alphaModFix/>
          </a:blip>
          <a:srcRect b="2855" l="0" r="0" t="0"/>
          <a:stretch/>
        </p:blipFill>
        <p:spPr>
          <a:xfrm>
            <a:off x="6214199" y="558201"/>
            <a:ext cx="1865376" cy="2404936"/>
          </a:xfrm>
          <a:prstGeom prst="rect">
            <a:avLst/>
          </a:prstGeom>
          <a:noFill/>
          <a:ln>
            <a:noFill/>
          </a:ln>
          <a:effectLst>
            <a:reflection blurRad="0" dir="5400000" dist="25400" endA="0" endPos="16211" kx="0" rotWithShape="0" algn="bl" stA="57905" stPos="0" sy="-100000" ky="0"/>
          </a:effectLst>
        </p:spPr>
      </p:pic>
      <p:pic>
        <p:nvPicPr>
          <p:cNvPr id="336" name="Google Shape;336;p11"/>
          <p:cNvPicPr preferRelativeResize="0"/>
          <p:nvPr/>
        </p:nvPicPr>
        <p:blipFill rotWithShape="1">
          <a:blip r:embed="rId4">
            <a:alphaModFix/>
          </a:blip>
          <a:srcRect b="1023" l="0" r="0" t="1023"/>
          <a:stretch/>
        </p:blipFill>
        <p:spPr>
          <a:xfrm>
            <a:off x="2135269" y="822186"/>
            <a:ext cx="1763620" cy="2358233"/>
          </a:xfrm>
          <a:prstGeom prst="rect">
            <a:avLst/>
          </a:prstGeom>
          <a:noFill/>
          <a:ln>
            <a:noFill/>
          </a:ln>
          <a:effectLst>
            <a:reflection blurRad="0" dir="5400000" dist="25400" endA="0" endPos="16211" kx="0" rotWithShape="0" algn="bl" stA="57905" stPos="0" sy="-100000" ky="0"/>
          </a:effectLst>
        </p:spPr>
      </p:pic>
      <p:pic>
        <p:nvPicPr>
          <p:cNvPr id="337" name="Google Shape;337;p11"/>
          <p:cNvPicPr preferRelativeResize="0"/>
          <p:nvPr/>
        </p:nvPicPr>
        <p:blipFill rotWithShape="1">
          <a:blip r:embed="rId5">
            <a:alphaModFix/>
          </a:blip>
          <a:srcRect b="1283" l="0" r="0" t="1284"/>
          <a:stretch/>
        </p:blipFill>
        <p:spPr>
          <a:xfrm>
            <a:off x="8435465" y="1079152"/>
            <a:ext cx="1645792" cy="2188947"/>
          </a:xfrm>
          <a:prstGeom prst="rect">
            <a:avLst/>
          </a:prstGeom>
          <a:solidFill>
            <a:schemeClr val="lt1"/>
          </a:solidFill>
          <a:ln cap="flat" cmpd="sng" w="9525">
            <a:solidFill>
              <a:srgbClr val="D8D8D8"/>
            </a:solidFill>
            <a:prstDash val="solid"/>
            <a:round/>
            <a:headEnd len="sm" w="sm" type="none"/>
            <a:tailEnd len="sm" w="sm" type="none"/>
          </a:ln>
          <a:effectLst>
            <a:reflection blurRad="0" dir="5400000" dist="25400" endA="0" endPos="16211" kx="0" rotWithShape="0" algn="bl" stA="57905" stPos="0" sy="-100000" ky="0"/>
          </a:effectLst>
        </p:spPr>
      </p:pic>
      <p:pic>
        <p:nvPicPr>
          <p:cNvPr id="338" name="Google Shape;338;p11"/>
          <p:cNvPicPr preferRelativeResize="0"/>
          <p:nvPr/>
        </p:nvPicPr>
        <p:blipFill rotWithShape="1">
          <a:blip r:embed="rId6">
            <a:alphaModFix/>
          </a:blip>
          <a:srcRect b="0" l="0" r="0" t="0"/>
          <a:stretch/>
        </p:blipFill>
        <p:spPr>
          <a:xfrm>
            <a:off x="4254779" y="1079153"/>
            <a:ext cx="1603530" cy="2188946"/>
          </a:xfrm>
          <a:prstGeom prst="rect">
            <a:avLst/>
          </a:prstGeom>
          <a:noFill/>
          <a:ln>
            <a:noFill/>
          </a:ln>
          <a:effectLst>
            <a:reflection blurRad="0" dir="5400000" dist="25400" endA="0" endPos="16211" kx="0" rotWithShape="0" algn="bl" stA="57905" stPos="0" sy="-100000" ky="0"/>
          </a:effectLst>
        </p:spPr>
      </p:pic>
      <p:grpSp>
        <p:nvGrpSpPr>
          <p:cNvPr id="339" name="Google Shape;339;p11"/>
          <p:cNvGrpSpPr/>
          <p:nvPr/>
        </p:nvGrpSpPr>
        <p:grpSpPr>
          <a:xfrm>
            <a:off x="1463066" y="4796884"/>
            <a:ext cx="290976" cy="290976"/>
            <a:chOff x="2212445" y="2036218"/>
            <a:chExt cx="290976" cy="290976"/>
          </a:xfrm>
        </p:grpSpPr>
        <p:sp>
          <p:nvSpPr>
            <p:cNvPr id="340" name="Google Shape;340;p11"/>
            <p:cNvSpPr/>
            <p:nvPr/>
          </p:nvSpPr>
          <p:spPr>
            <a:xfrm>
              <a:off x="2294162" y="2115569"/>
              <a:ext cx="127542" cy="132274"/>
            </a:xfrm>
            <a:custGeom>
              <a:rect b="b" l="l" r="r" t="t"/>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41" name="Google Shape;341;p11"/>
            <p:cNvSpPr/>
            <p:nvPr/>
          </p:nvSpPr>
          <p:spPr>
            <a:xfrm>
              <a:off x="2212445" y="2036218"/>
              <a:ext cx="290976" cy="290976"/>
            </a:xfrm>
            <a:prstGeom prst="ellipse">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342" name="Google Shape;342;p11"/>
          <p:cNvGrpSpPr/>
          <p:nvPr/>
        </p:nvGrpSpPr>
        <p:grpSpPr>
          <a:xfrm>
            <a:off x="6337283" y="4796884"/>
            <a:ext cx="290976" cy="290976"/>
            <a:chOff x="2212445" y="2036218"/>
            <a:chExt cx="290976" cy="290976"/>
          </a:xfrm>
        </p:grpSpPr>
        <p:sp>
          <p:nvSpPr>
            <p:cNvPr id="343" name="Google Shape;343;p11"/>
            <p:cNvSpPr/>
            <p:nvPr/>
          </p:nvSpPr>
          <p:spPr>
            <a:xfrm>
              <a:off x="2294162" y="2115569"/>
              <a:ext cx="127542" cy="132274"/>
            </a:xfrm>
            <a:custGeom>
              <a:rect b="b" l="l" r="r" t="t"/>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44" name="Google Shape;344;p11"/>
            <p:cNvSpPr/>
            <p:nvPr/>
          </p:nvSpPr>
          <p:spPr>
            <a:xfrm>
              <a:off x="2212445" y="2036218"/>
              <a:ext cx="290976" cy="290976"/>
            </a:xfrm>
            <a:prstGeom prst="ellipse">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nvGrpSpPr>
          <p:cNvPr id="345" name="Google Shape;345;p11"/>
          <p:cNvGrpSpPr/>
          <p:nvPr/>
        </p:nvGrpSpPr>
        <p:grpSpPr>
          <a:xfrm>
            <a:off x="1463066" y="5525304"/>
            <a:ext cx="290976" cy="290976"/>
            <a:chOff x="2212445" y="2036218"/>
            <a:chExt cx="290976" cy="290976"/>
          </a:xfrm>
        </p:grpSpPr>
        <p:sp>
          <p:nvSpPr>
            <p:cNvPr id="346" name="Google Shape;346;p11"/>
            <p:cNvSpPr/>
            <p:nvPr/>
          </p:nvSpPr>
          <p:spPr>
            <a:xfrm>
              <a:off x="2294162" y="2115569"/>
              <a:ext cx="127542" cy="132274"/>
            </a:xfrm>
            <a:custGeom>
              <a:rect b="b" l="l" r="r" t="t"/>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47" name="Google Shape;347;p11"/>
            <p:cNvSpPr/>
            <p:nvPr/>
          </p:nvSpPr>
          <p:spPr>
            <a:xfrm>
              <a:off x="2212445" y="2036218"/>
              <a:ext cx="290976" cy="290976"/>
            </a:xfrm>
            <a:prstGeom prst="ellipse">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348" name="Google Shape;348;p11"/>
          <p:cNvPicPr preferRelativeResize="0"/>
          <p:nvPr/>
        </p:nvPicPr>
        <p:blipFill rotWithShape="1">
          <a:blip r:embed="rId7">
            <a:alphaModFix/>
          </a:blip>
          <a:srcRect b="1283" l="0" r="0" t="1284"/>
          <a:stretch/>
        </p:blipFill>
        <p:spPr>
          <a:xfrm>
            <a:off x="10437148" y="1340260"/>
            <a:ext cx="1160000" cy="1542830"/>
          </a:xfrm>
          <a:prstGeom prst="rect">
            <a:avLst/>
          </a:prstGeom>
          <a:solidFill>
            <a:schemeClr val="lt1"/>
          </a:solidFill>
          <a:ln cap="flat" cmpd="sng" w="9525">
            <a:solidFill>
              <a:srgbClr val="D8D8D8"/>
            </a:solidFill>
            <a:prstDash val="solid"/>
            <a:round/>
            <a:headEnd len="sm" w="sm" type="none"/>
            <a:tailEnd len="sm" w="sm" type="none"/>
          </a:ln>
          <a:effectLst>
            <a:reflection blurRad="0" dir="5400000" dist="25400" endA="0" endPos="16211" kx="0" rotWithShape="0" algn="bl" stA="57905" stPos="0" sy="-100000" ky="0"/>
          </a:effectLst>
        </p:spPr>
      </p:pic>
      <p:pic>
        <p:nvPicPr>
          <p:cNvPr id="349" name="Google Shape;349;p11"/>
          <p:cNvPicPr preferRelativeResize="0"/>
          <p:nvPr/>
        </p:nvPicPr>
        <p:blipFill rotWithShape="1">
          <a:blip r:embed="rId8">
            <a:alphaModFix/>
          </a:blip>
          <a:srcRect b="1283" l="0" r="0" t="1284"/>
          <a:stretch/>
        </p:blipFill>
        <p:spPr>
          <a:xfrm>
            <a:off x="619379" y="1508702"/>
            <a:ext cx="1160000" cy="1542830"/>
          </a:xfrm>
          <a:prstGeom prst="rect">
            <a:avLst/>
          </a:prstGeom>
          <a:solidFill>
            <a:schemeClr val="lt1"/>
          </a:solidFill>
          <a:ln>
            <a:noFill/>
          </a:ln>
          <a:effectLst>
            <a:reflection blurRad="0" dir="5400000" dist="25400" endA="0" endPos="16211" kx="0" rotWithShape="0" algn="bl" stA="57905" stPos="0" sy="-100000" ky="0"/>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2"/>
          <p:cNvSpPr txBox="1"/>
          <p:nvPr/>
        </p:nvSpPr>
        <p:spPr>
          <a:xfrm>
            <a:off x="784880" y="461562"/>
            <a:ext cx="316972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Magazines</a:t>
            </a:r>
            <a:endParaRPr b="1" sz="3600">
              <a:solidFill>
                <a:schemeClr val="dk1"/>
              </a:solidFill>
              <a:latin typeface="Calibri"/>
              <a:ea typeface="Calibri"/>
              <a:cs typeface="Calibri"/>
              <a:sym typeface="Calibri"/>
            </a:endParaRPr>
          </a:p>
        </p:txBody>
      </p:sp>
      <p:sp>
        <p:nvSpPr>
          <p:cNvPr id="355" name="Google Shape;355;p12"/>
          <p:cNvSpPr txBox="1"/>
          <p:nvPr/>
        </p:nvSpPr>
        <p:spPr>
          <a:xfrm>
            <a:off x="790478" y="1107893"/>
            <a:ext cx="2852374" cy="4632037"/>
          </a:xfrm>
          <a:prstGeom prst="rect">
            <a:avLst/>
          </a:prstGeom>
          <a:noFill/>
          <a:ln>
            <a:noFill/>
          </a:ln>
        </p:spPr>
        <p:txBody>
          <a:bodyPr anchorCtr="0" anchor="t" bIns="45700" lIns="91425" spcFirstLastPara="1" rIns="91425" wrap="square" tIns="45700">
            <a:spAutoFit/>
          </a:bodyPr>
          <a:lstStyle/>
          <a:p>
            <a:pPr indent="-179388" lvl="0" marL="179388" marR="0" rtl="0" algn="l">
              <a:spcBef>
                <a:spcPts val="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Computer</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Computing in Science &amp; Engineering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Annals of the History of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Computer Graphics and Applications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Intelligent Systems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Internet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Micro</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MultiMedia</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Pervasive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IEEEE Security &amp; Privacy</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Software</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IT Professional</a:t>
            </a:r>
            <a:endParaRPr/>
          </a:p>
        </p:txBody>
      </p:sp>
      <p:sp>
        <p:nvSpPr>
          <p:cNvPr id="356" name="Google Shape;356;p12"/>
          <p:cNvSpPr txBox="1"/>
          <p:nvPr/>
        </p:nvSpPr>
        <p:spPr>
          <a:xfrm>
            <a:off x="4493121" y="461562"/>
            <a:ext cx="34176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Journals</a:t>
            </a:r>
            <a:endParaRPr b="1" sz="3600">
              <a:solidFill>
                <a:schemeClr val="dk1"/>
              </a:solidFill>
              <a:latin typeface="Calibri"/>
              <a:ea typeface="Calibri"/>
              <a:cs typeface="Calibri"/>
              <a:sym typeface="Calibri"/>
            </a:endParaRPr>
          </a:p>
        </p:txBody>
      </p:sp>
      <p:sp>
        <p:nvSpPr>
          <p:cNvPr id="357" name="Google Shape;357;p12"/>
          <p:cNvSpPr txBox="1"/>
          <p:nvPr/>
        </p:nvSpPr>
        <p:spPr>
          <a:xfrm>
            <a:off x="4516134" y="1107893"/>
            <a:ext cx="7458151" cy="5288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E37222"/>
                </a:solidFill>
                <a:latin typeface="Calibri"/>
                <a:ea typeface="Calibri"/>
                <a:cs typeface="Calibri"/>
                <a:sym typeface="Calibri"/>
              </a:rPr>
              <a:t>Transactions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Affective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AI</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Big Data</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Cloud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Computers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Dependable </a:t>
            </a:r>
            <a:br>
              <a:rPr i="1" lang="en-US" sz="1600">
                <a:solidFill>
                  <a:schemeClr val="dk1"/>
                </a:solidFill>
                <a:latin typeface="Calibri"/>
                <a:ea typeface="Calibri"/>
                <a:cs typeface="Calibri"/>
                <a:sym typeface="Calibri"/>
              </a:rPr>
            </a:br>
            <a:r>
              <a:rPr i="1" lang="en-US" sz="1600">
                <a:solidFill>
                  <a:schemeClr val="dk1"/>
                </a:solidFill>
                <a:latin typeface="Calibri"/>
                <a:ea typeface="Calibri"/>
                <a:cs typeface="Calibri"/>
                <a:sym typeface="Calibri"/>
              </a:rPr>
              <a:t>and Secure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Emerging Topics </a:t>
            </a:r>
            <a:br>
              <a:rPr i="1" lang="en-US" sz="1600">
                <a:solidFill>
                  <a:schemeClr val="dk1"/>
                </a:solidFill>
                <a:latin typeface="Calibri"/>
                <a:ea typeface="Calibri"/>
                <a:cs typeface="Calibri"/>
                <a:sym typeface="Calibri"/>
              </a:rPr>
            </a:br>
            <a:r>
              <a:rPr i="1" lang="en-US" sz="1600">
                <a:solidFill>
                  <a:schemeClr val="dk1"/>
                </a:solidFill>
                <a:latin typeface="Calibri"/>
                <a:ea typeface="Calibri"/>
                <a:cs typeface="Calibri"/>
                <a:sym typeface="Calibri"/>
              </a:rPr>
              <a:t>in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Knowledge and Data Engineering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Mobile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Parallel and Distributed Systems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Pattern Analysis and Machine Intelligence</a:t>
            </a:r>
            <a:endParaRPr/>
          </a:p>
          <a:p>
            <a:pPr indent="-77788" lvl="0" marL="179388" marR="0" rtl="0" algn="l">
              <a:spcBef>
                <a:spcPts val="600"/>
              </a:spcBef>
              <a:spcAft>
                <a:spcPts val="0"/>
              </a:spcAft>
              <a:buClr>
                <a:schemeClr val="dk1"/>
              </a:buClr>
              <a:buSzPts val="1600"/>
              <a:buFont typeface="Arial"/>
              <a:buNone/>
            </a:pPr>
            <a:r>
              <a:t/>
            </a:r>
            <a:endParaRPr i="1" sz="1600">
              <a:solidFill>
                <a:schemeClr val="dk1"/>
              </a:solidFill>
              <a:latin typeface="Calibri"/>
              <a:ea typeface="Calibri"/>
              <a:cs typeface="Calibri"/>
              <a:sym typeface="Calibri"/>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Services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Software Engineering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Sustainable Computing</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Visualization </a:t>
            </a:r>
            <a:br>
              <a:rPr i="1" lang="en-US" sz="1600">
                <a:solidFill>
                  <a:schemeClr val="dk1"/>
                </a:solidFill>
                <a:latin typeface="Calibri"/>
                <a:ea typeface="Calibri"/>
                <a:cs typeface="Calibri"/>
                <a:sym typeface="Calibri"/>
              </a:rPr>
            </a:br>
            <a:r>
              <a:rPr i="1" lang="en-US" sz="1600">
                <a:solidFill>
                  <a:schemeClr val="dk1"/>
                </a:solidFill>
                <a:latin typeface="Calibri"/>
                <a:ea typeface="Calibri"/>
                <a:cs typeface="Calibri"/>
                <a:sym typeface="Calibri"/>
              </a:rPr>
              <a:t>and Computer Graphics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IEEE/ACM Transactions on Computational Biology and Bioinformatics</a:t>
            </a:r>
            <a:endParaRPr/>
          </a:p>
          <a:p>
            <a:pPr indent="0" lvl="0" marL="0" marR="0" rtl="0" algn="l">
              <a:spcBef>
                <a:spcPts val="1200"/>
              </a:spcBef>
              <a:spcAft>
                <a:spcPts val="0"/>
              </a:spcAft>
              <a:buNone/>
            </a:pPr>
            <a:r>
              <a:rPr b="1" lang="en-US" sz="1600">
                <a:solidFill>
                  <a:srgbClr val="E37222"/>
                </a:solidFill>
                <a:latin typeface="Calibri"/>
                <a:ea typeface="Calibri"/>
                <a:cs typeface="Calibri"/>
                <a:sym typeface="Calibri"/>
              </a:rPr>
              <a:t>Letters</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Computer Architecture Letters</a:t>
            </a:r>
            <a:endParaRPr/>
          </a:p>
          <a:p>
            <a:pPr indent="0" lvl="0" marL="0" marR="0" rtl="0" algn="l">
              <a:spcBef>
                <a:spcPts val="1200"/>
              </a:spcBef>
              <a:spcAft>
                <a:spcPts val="0"/>
              </a:spcAft>
              <a:buNone/>
            </a:pPr>
            <a:r>
              <a:rPr b="1" lang="en-US" sz="1600">
                <a:solidFill>
                  <a:srgbClr val="E37222"/>
                </a:solidFill>
                <a:latin typeface="Calibri"/>
                <a:ea typeface="Calibri"/>
                <a:cs typeface="Calibri"/>
                <a:sym typeface="Calibri"/>
              </a:rPr>
              <a:t>Open Access Journal</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Open Journal of the Computer Society</a:t>
            </a:r>
            <a:endParaRPr/>
          </a:p>
          <a:p>
            <a:pPr indent="-179388" lvl="0" marL="179388" marR="0" rtl="0" algn="l">
              <a:spcBef>
                <a:spcPts val="600"/>
              </a:spcBef>
              <a:spcAft>
                <a:spcPts val="0"/>
              </a:spcAft>
              <a:buClr>
                <a:schemeClr val="dk1"/>
              </a:buClr>
              <a:buSzPts val="1600"/>
              <a:buFont typeface="Arial"/>
              <a:buChar char="•"/>
            </a:pPr>
            <a:r>
              <a:rPr i="1" lang="en-US" sz="1600">
                <a:solidFill>
                  <a:schemeClr val="dk1"/>
                </a:solidFill>
                <a:latin typeface="Calibri"/>
                <a:ea typeface="Calibri"/>
                <a:cs typeface="Calibri"/>
                <a:sym typeface="Calibri"/>
              </a:rPr>
              <a:t>IEEE Transactions on Privacy</a:t>
            </a:r>
            <a:endParaRPr/>
          </a:p>
          <a:p>
            <a:pPr indent="0" lvl="0" marL="0" marR="0" rtl="0" algn="l">
              <a:spcBef>
                <a:spcPts val="600"/>
              </a:spcBef>
              <a:spcAft>
                <a:spcPts val="0"/>
              </a:spcAft>
              <a:buNone/>
            </a:pPr>
            <a:r>
              <a:t/>
            </a:r>
            <a:endParaRPr i="1" sz="1600">
              <a:solidFill>
                <a:schemeClr val="dk1"/>
              </a:solidFill>
              <a:latin typeface="Calibri"/>
              <a:ea typeface="Calibri"/>
              <a:cs typeface="Calibri"/>
              <a:sym typeface="Calibri"/>
            </a:endParaRPr>
          </a:p>
        </p:txBody>
      </p:sp>
      <p:cxnSp>
        <p:nvCxnSpPr>
          <p:cNvPr id="358" name="Google Shape;358;p12"/>
          <p:cNvCxnSpPr/>
          <p:nvPr/>
        </p:nvCxnSpPr>
        <p:spPr>
          <a:xfrm>
            <a:off x="3913130" y="461562"/>
            <a:ext cx="0" cy="5750552"/>
          </a:xfrm>
          <a:prstGeom prst="straightConnector1">
            <a:avLst/>
          </a:prstGeom>
          <a:noFill/>
          <a:ln cap="flat" cmpd="sng" w="47625">
            <a:solidFill>
              <a:srgbClr val="0066A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00629B"/>
            </a:gs>
            <a:gs pos="41000">
              <a:srgbClr val="00629B"/>
            </a:gs>
            <a:gs pos="100000">
              <a:srgbClr val="00B5E2"/>
            </a:gs>
          </a:gsLst>
          <a:lin ang="4800000" scaled="0"/>
        </a:gradFill>
      </p:bgPr>
    </p:bg>
    <p:spTree>
      <p:nvGrpSpPr>
        <p:cNvPr id="362" name="Shape 362"/>
        <p:cNvGrpSpPr/>
        <p:nvPr/>
      </p:nvGrpSpPr>
      <p:grpSpPr>
        <a:xfrm>
          <a:off x="0" y="0"/>
          <a:ext cx="0" cy="0"/>
          <a:chOff x="0" y="0"/>
          <a:chExt cx="0" cy="0"/>
        </a:xfrm>
      </p:grpSpPr>
      <p:pic>
        <p:nvPicPr>
          <p:cNvPr descr="IEEE Transactions on Mobile Computing cover image for year 2024 issue number 02" id="363" name="Google Shape;363;p13"/>
          <p:cNvPicPr preferRelativeResize="0"/>
          <p:nvPr/>
        </p:nvPicPr>
        <p:blipFill rotWithShape="1">
          <a:blip r:embed="rId3">
            <a:alphaModFix/>
          </a:blip>
          <a:srcRect b="0" l="0" r="0" t="0"/>
          <a:stretch/>
        </p:blipFill>
        <p:spPr>
          <a:xfrm>
            <a:off x="7542774" y="2502350"/>
            <a:ext cx="2107815" cy="2874293"/>
          </a:xfrm>
          <a:prstGeom prst="rect">
            <a:avLst/>
          </a:prstGeom>
          <a:noFill/>
          <a:ln>
            <a:noFill/>
          </a:ln>
          <a:effectLst>
            <a:outerShdw blurRad="190500" rotWithShape="0" algn="ctr" dir="2700000" dist="228600">
              <a:schemeClr val="dk1">
                <a:alpha val="29803"/>
              </a:schemeClr>
            </a:outerShdw>
          </a:effectLst>
        </p:spPr>
      </p:pic>
      <p:pic>
        <p:nvPicPr>
          <p:cNvPr descr="Diagram&#10;&#10;Description automatically generated" id="364" name="Google Shape;364;p13"/>
          <p:cNvPicPr preferRelativeResize="0"/>
          <p:nvPr/>
        </p:nvPicPr>
        <p:blipFill rotWithShape="1">
          <a:blip r:embed="rId4">
            <a:alphaModFix/>
          </a:blip>
          <a:srcRect b="0" l="0" r="0" t="0"/>
          <a:stretch/>
        </p:blipFill>
        <p:spPr>
          <a:xfrm>
            <a:off x="9886777" y="1875665"/>
            <a:ext cx="2107815" cy="2874293"/>
          </a:xfrm>
          <a:prstGeom prst="rect">
            <a:avLst/>
          </a:prstGeom>
          <a:noFill/>
          <a:ln>
            <a:noFill/>
          </a:ln>
          <a:effectLst>
            <a:outerShdw blurRad="190500" algn="ctr" dir="2700000" dist="228600">
              <a:srgbClr val="000000">
                <a:alpha val="29803"/>
              </a:srgbClr>
            </a:outerShdw>
          </a:effectLst>
        </p:spPr>
      </p:pic>
      <p:pic>
        <p:nvPicPr>
          <p:cNvPr id="365" name="Google Shape;365;p13"/>
          <p:cNvPicPr preferRelativeResize="0"/>
          <p:nvPr/>
        </p:nvPicPr>
        <p:blipFill rotWithShape="1">
          <a:blip r:embed="rId5">
            <a:alphaModFix/>
          </a:blip>
          <a:srcRect b="0" l="0" r="0" t="0"/>
          <a:stretch/>
        </p:blipFill>
        <p:spPr>
          <a:xfrm>
            <a:off x="5181765" y="1875665"/>
            <a:ext cx="2095500" cy="2857500"/>
          </a:xfrm>
          <a:prstGeom prst="rect">
            <a:avLst/>
          </a:prstGeom>
          <a:noFill/>
          <a:ln>
            <a:noFill/>
          </a:ln>
          <a:effectLst>
            <a:outerShdw blurRad="190500" algn="ctr" dir="2700000" dist="228600">
              <a:srgbClr val="000000">
                <a:alpha val="29803"/>
              </a:srgbClr>
            </a:outerShdw>
          </a:effectLst>
        </p:spPr>
      </p:pic>
      <p:sp>
        <p:nvSpPr>
          <p:cNvPr id="366" name="Google Shape;366;p13"/>
          <p:cNvSpPr/>
          <p:nvPr/>
        </p:nvSpPr>
        <p:spPr>
          <a:xfrm>
            <a:off x="5334680" y="3851644"/>
            <a:ext cx="1946389"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8.1</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sp>
        <p:nvSpPr>
          <p:cNvPr id="367" name="Google Shape;367;p13"/>
          <p:cNvSpPr/>
          <p:nvPr/>
        </p:nvSpPr>
        <p:spPr>
          <a:xfrm>
            <a:off x="863600" y="417341"/>
            <a:ext cx="104648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Calibri"/>
              <a:buNone/>
            </a:pPr>
            <a:r>
              <a:rPr b="1" i="0" lang="en-US" sz="3600" u="none" cap="none" strike="noStrike">
                <a:solidFill>
                  <a:srgbClr val="FFFFFF"/>
                </a:solidFill>
                <a:latin typeface="Calibri"/>
                <a:ea typeface="Calibri"/>
                <a:cs typeface="Calibri"/>
                <a:sym typeface="Calibri"/>
              </a:rPr>
              <a:t>Top Five Computer Society Transactions</a:t>
            </a:r>
            <a:endParaRPr b="1" i="0" sz="2800" u="none" cap="none" strike="noStrike">
              <a:solidFill>
                <a:srgbClr val="FFFFFF"/>
              </a:solidFill>
              <a:latin typeface="Calibri"/>
              <a:ea typeface="Calibri"/>
              <a:cs typeface="Calibri"/>
              <a:sym typeface="Calibri"/>
            </a:endParaRPr>
          </a:p>
        </p:txBody>
      </p:sp>
      <p:pic>
        <p:nvPicPr>
          <p:cNvPr id="368" name="Google Shape;368;p13"/>
          <p:cNvPicPr preferRelativeResize="0"/>
          <p:nvPr/>
        </p:nvPicPr>
        <p:blipFill rotWithShape="1">
          <a:blip r:embed="rId6">
            <a:alphaModFix/>
          </a:blip>
          <a:srcRect b="0" l="0" r="0" t="0"/>
          <a:stretch/>
        </p:blipFill>
        <p:spPr>
          <a:xfrm>
            <a:off x="352411" y="1788160"/>
            <a:ext cx="2171985" cy="2961798"/>
          </a:xfrm>
          <a:prstGeom prst="rect">
            <a:avLst/>
          </a:prstGeom>
          <a:noFill/>
          <a:ln>
            <a:noFill/>
          </a:ln>
          <a:effectLst>
            <a:outerShdw blurRad="190500" algn="ctr" dir="2700000" dist="228600">
              <a:srgbClr val="000000">
                <a:alpha val="29803"/>
              </a:srgbClr>
            </a:outerShdw>
          </a:effectLst>
        </p:spPr>
      </p:pic>
      <p:pic>
        <p:nvPicPr>
          <p:cNvPr id="369" name="Google Shape;369;p13"/>
          <p:cNvPicPr preferRelativeResize="0"/>
          <p:nvPr/>
        </p:nvPicPr>
        <p:blipFill rotWithShape="1">
          <a:blip r:embed="rId7">
            <a:alphaModFix/>
          </a:blip>
          <a:srcRect b="0" l="0" r="0" t="0"/>
          <a:stretch/>
        </p:blipFill>
        <p:spPr>
          <a:xfrm>
            <a:off x="2701540" y="2450081"/>
            <a:ext cx="2248997" cy="3066815"/>
          </a:xfrm>
          <a:prstGeom prst="rect">
            <a:avLst/>
          </a:prstGeom>
          <a:noFill/>
          <a:ln>
            <a:noFill/>
          </a:ln>
          <a:effectLst>
            <a:outerShdw blurRad="190500" algn="ctr" dir="2700000" dist="228600">
              <a:srgbClr val="000000">
                <a:alpha val="29803"/>
              </a:srgbClr>
            </a:outerShdw>
          </a:effectLst>
        </p:spPr>
      </p:pic>
      <p:sp>
        <p:nvSpPr>
          <p:cNvPr id="370" name="Google Shape;370;p13"/>
          <p:cNvSpPr/>
          <p:nvPr/>
        </p:nvSpPr>
        <p:spPr>
          <a:xfrm>
            <a:off x="459987" y="3983489"/>
            <a:ext cx="1946389"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24.6</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sp>
        <p:nvSpPr>
          <p:cNvPr id="371" name="Google Shape;371;p13"/>
          <p:cNvSpPr/>
          <p:nvPr/>
        </p:nvSpPr>
        <p:spPr>
          <a:xfrm>
            <a:off x="7697375" y="4733165"/>
            <a:ext cx="1946389"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7.9</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sp>
        <p:nvSpPr>
          <p:cNvPr id="372" name="Google Shape;372;p13"/>
          <p:cNvSpPr/>
          <p:nvPr/>
        </p:nvSpPr>
        <p:spPr>
          <a:xfrm>
            <a:off x="2886128" y="4864262"/>
            <a:ext cx="1946389"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11.2</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sp>
        <p:nvSpPr>
          <p:cNvPr id="373" name="Google Shape;373;p13"/>
          <p:cNvSpPr/>
          <p:nvPr/>
        </p:nvSpPr>
        <p:spPr>
          <a:xfrm>
            <a:off x="10000776" y="3844563"/>
            <a:ext cx="1946389"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8.9</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4"/>
          <p:cNvPicPr preferRelativeResize="0"/>
          <p:nvPr/>
        </p:nvPicPr>
        <p:blipFill rotWithShape="1">
          <a:blip r:embed="rId3">
            <a:alphaModFix/>
          </a:blip>
          <a:srcRect b="0" l="0" r="0" t="0"/>
          <a:stretch/>
        </p:blipFill>
        <p:spPr>
          <a:xfrm>
            <a:off x="4910768" y="1337558"/>
            <a:ext cx="2082081" cy="2842207"/>
          </a:xfrm>
          <a:prstGeom prst="rect">
            <a:avLst/>
          </a:prstGeom>
          <a:solidFill>
            <a:schemeClr val="lt1"/>
          </a:solidFill>
          <a:ln>
            <a:noFill/>
          </a:ln>
          <a:effectLst>
            <a:outerShdw blurRad="292100" rotWithShape="0" algn="tl" dir="2700000" dist="139700">
              <a:srgbClr val="333333">
                <a:alpha val="64705"/>
              </a:srgbClr>
            </a:outerShdw>
          </a:effectLst>
        </p:spPr>
      </p:pic>
      <p:pic>
        <p:nvPicPr>
          <p:cNvPr id="379" name="Google Shape;379;p14"/>
          <p:cNvPicPr preferRelativeResize="0"/>
          <p:nvPr/>
        </p:nvPicPr>
        <p:blipFill rotWithShape="1">
          <a:blip r:embed="rId4">
            <a:alphaModFix/>
          </a:blip>
          <a:srcRect b="0" l="0" r="0" t="0"/>
          <a:stretch/>
        </p:blipFill>
        <p:spPr>
          <a:xfrm>
            <a:off x="7091069" y="3239528"/>
            <a:ext cx="2087546" cy="2849667"/>
          </a:xfrm>
          <a:prstGeom prst="rect">
            <a:avLst/>
          </a:prstGeom>
          <a:solidFill>
            <a:schemeClr val="lt1"/>
          </a:solidFill>
          <a:ln>
            <a:noFill/>
          </a:ln>
          <a:effectLst>
            <a:outerShdw blurRad="292100" rotWithShape="0" algn="tl" dir="2700000" dist="139700">
              <a:srgbClr val="333333">
                <a:alpha val="64705"/>
              </a:srgbClr>
            </a:outerShdw>
          </a:effectLst>
        </p:spPr>
      </p:pic>
      <p:pic>
        <p:nvPicPr>
          <p:cNvPr id="380" name="Google Shape;380;p14"/>
          <p:cNvPicPr preferRelativeResize="0"/>
          <p:nvPr/>
        </p:nvPicPr>
        <p:blipFill rotWithShape="1">
          <a:blip r:embed="rId5">
            <a:alphaModFix/>
          </a:blip>
          <a:srcRect b="0" l="0" r="0" t="0"/>
          <a:stretch/>
        </p:blipFill>
        <p:spPr>
          <a:xfrm rot="291585">
            <a:off x="1398195" y="-42893"/>
            <a:ext cx="1784129" cy="2432904"/>
          </a:xfrm>
          <a:prstGeom prst="rect">
            <a:avLst/>
          </a:prstGeom>
          <a:noFill/>
          <a:ln>
            <a:noFill/>
          </a:ln>
          <a:effectLst>
            <a:outerShdw blurRad="292100" rotWithShape="0" algn="tl" dir="2700000" dist="139700">
              <a:srgbClr val="333333">
                <a:alpha val="64705"/>
              </a:srgbClr>
            </a:outerShdw>
          </a:effectLst>
        </p:spPr>
      </p:pic>
      <p:sp>
        <p:nvSpPr>
          <p:cNvPr id="381" name="Google Shape;381;p14"/>
          <p:cNvSpPr txBox="1"/>
          <p:nvPr>
            <p:ph type="title"/>
          </p:nvPr>
        </p:nvSpPr>
        <p:spPr>
          <a:xfrm>
            <a:off x="4222248" y="324778"/>
            <a:ext cx="7361420" cy="73104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a:t>Top Quality Magazines</a:t>
            </a:r>
            <a:endParaRPr/>
          </a:p>
        </p:txBody>
      </p:sp>
      <p:sp>
        <p:nvSpPr>
          <p:cNvPr id="382" name="Google Shape;382;p14"/>
          <p:cNvSpPr txBox="1"/>
          <p:nvPr>
            <p:ph idx="12" type="sldNum"/>
          </p:nvPr>
        </p:nvSpPr>
        <p:spPr>
          <a:xfrm>
            <a:off x="511305" y="6235514"/>
            <a:ext cx="64887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83" name="Google Shape;383;p14"/>
          <p:cNvPicPr preferRelativeResize="0"/>
          <p:nvPr/>
        </p:nvPicPr>
        <p:blipFill rotWithShape="1">
          <a:blip r:embed="rId6">
            <a:alphaModFix/>
          </a:blip>
          <a:srcRect b="647" l="0" r="0" t="648"/>
          <a:stretch/>
        </p:blipFill>
        <p:spPr>
          <a:xfrm rot="-559056">
            <a:off x="584351" y="498812"/>
            <a:ext cx="1665660" cy="2244309"/>
          </a:xfrm>
          <a:prstGeom prst="rect">
            <a:avLst/>
          </a:prstGeom>
          <a:solidFill>
            <a:schemeClr val="lt1"/>
          </a:solidFill>
          <a:ln cap="flat" cmpd="sng" w="9525">
            <a:solidFill>
              <a:schemeClr val="lt2"/>
            </a:solidFill>
            <a:prstDash val="solid"/>
            <a:round/>
            <a:headEnd len="sm" w="sm" type="none"/>
            <a:tailEnd len="sm" w="sm" type="none"/>
          </a:ln>
          <a:effectLst>
            <a:outerShdw blurRad="50800" rotWithShape="0" algn="tr" dir="8100000" dist="38100">
              <a:srgbClr val="000000">
                <a:alpha val="40000"/>
              </a:srgbClr>
            </a:outerShdw>
          </a:effectLst>
        </p:spPr>
      </p:pic>
      <p:sp>
        <p:nvSpPr>
          <p:cNvPr id="384" name="Google Shape;384;p14"/>
          <p:cNvSpPr/>
          <p:nvPr/>
        </p:nvSpPr>
        <p:spPr>
          <a:xfrm>
            <a:off x="5028068" y="3453624"/>
            <a:ext cx="1912208"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6.4</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sp>
        <p:nvSpPr>
          <p:cNvPr id="385" name="Google Shape;385;p14"/>
          <p:cNvSpPr/>
          <p:nvPr/>
        </p:nvSpPr>
        <p:spPr>
          <a:xfrm>
            <a:off x="7174744" y="5249674"/>
            <a:ext cx="1912208"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3.6</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pic>
        <p:nvPicPr>
          <p:cNvPr id="386" name="Google Shape;386;p14"/>
          <p:cNvPicPr preferRelativeResize="0"/>
          <p:nvPr/>
        </p:nvPicPr>
        <p:blipFill rotWithShape="1">
          <a:blip r:embed="rId7">
            <a:alphaModFix/>
          </a:blip>
          <a:srcRect b="0" l="0" r="0" t="0"/>
          <a:stretch/>
        </p:blipFill>
        <p:spPr>
          <a:xfrm rot="1101814">
            <a:off x="1952786" y="1348320"/>
            <a:ext cx="1634791" cy="2229260"/>
          </a:xfrm>
          <a:prstGeom prst="rect">
            <a:avLst/>
          </a:prstGeom>
          <a:noFill/>
          <a:ln>
            <a:noFill/>
          </a:ln>
          <a:effectLst>
            <a:outerShdw blurRad="292100" rotWithShape="0" algn="tl" dir="2700000" dist="139700">
              <a:srgbClr val="333333">
                <a:alpha val="64705"/>
              </a:srgbClr>
            </a:outerShdw>
          </a:effectLst>
        </p:spPr>
      </p:pic>
      <p:pic>
        <p:nvPicPr>
          <p:cNvPr id="387" name="Google Shape;387;p14"/>
          <p:cNvPicPr preferRelativeResize="0"/>
          <p:nvPr/>
        </p:nvPicPr>
        <p:blipFill rotWithShape="1">
          <a:blip r:embed="rId8">
            <a:alphaModFix/>
          </a:blip>
          <a:srcRect b="0" l="0" r="0" t="0"/>
          <a:stretch/>
        </p:blipFill>
        <p:spPr>
          <a:xfrm>
            <a:off x="466205" y="1850002"/>
            <a:ext cx="1720397" cy="2345995"/>
          </a:xfrm>
          <a:prstGeom prst="rect">
            <a:avLst/>
          </a:prstGeom>
          <a:noFill/>
          <a:ln>
            <a:noFill/>
          </a:ln>
          <a:effectLst>
            <a:outerShdw blurRad="292100" rotWithShape="0" algn="tl" dir="2700000" dist="139700">
              <a:srgbClr val="333333">
                <a:alpha val="64705"/>
              </a:srgbClr>
            </a:outerShdw>
          </a:effectLst>
        </p:spPr>
      </p:pic>
      <p:pic>
        <p:nvPicPr>
          <p:cNvPr id="388" name="Google Shape;388;p14"/>
          <p:cNvPicPr preferRelativeResize="0"/>
          <p:nvPr/>
        </p:nvPicPr>
        <p:blipFill rotWithShape="1">
          <a:blip r:embed="rId9">
            <a:alphaModFix/>
          </a:blip>
          <a:srcRect b="0" l="0" r="0" t="0"/>
          <a:stretch/>
        </p:blipFill>
        <p:spPr>
          <a:xfrm rot="-504699">
            <a:off x="442805" y="2974568"/>
            <a:ext cx="1692972" cy="2308599"/>
          </a:xfrm>
          <a:prstGeom prst="rect">
            <a:avLst/>
          </a:prstGeom>
          <a:noFill/>
          <a:ln>
            <a:noFill/>
          </a:ln>
          <a:effectLst>
            <a:outerShdw blurRad="292100" rotWithShape="0" algn="tl" dir="2700000" dist="139700">
              <a:srgbClr val="333333">
                <a:alpha val="64705"/>
              </a:srgbClr>
            </a:outerShdw>
          </a:effectLst>
        </p:spPr>
      </p:pic>
      <p:pic>
        <p:nvPicPr>
          <p:cNvPr id="389" name="Google Shape;389;p14"/>
          <p:cNvPicPr preferRelativeResize="0"/>
          <p:nvPr/>
        </p:nvPicPr>
        <p:blipFill rotWithShape="1">
          <a:blip r:embed="rId10">
            <a:alphaModFix/>
          </a:blip>
          <a:srcRect b="0" l="0" r="0" t="0"/>
          <a:stretch/>
        </p:blipFill>
        <p:spPr>
          <a:xfrm>
            <a:off x="9275734" y="1650354"/>
            <a:ext cx="2089755" cy="2849665"/>
          </a:xfrm>
          <a:prstGeom prst="rect">
            <a:avLst/>
          </a:prstGeom>
          <a:noFill/>
          <a:ln>
            <a:noFill/>
          </a:ln>
          <a:effectLst>
            <a:outerShdw blurRad="292100" rotWithShape="0" algn="tl" dir="2700000" dist="139700">
              <a:srgbClr val="333333">
                <a:alpha val="64705"/>
              </a:srgbClr>
            </a:outerShdw>
          </a:effectLst>
        </p:spPr>
      </p:pic>
      <p:sp>
        <p:nvSpPr>
          <p:cNvPr id="390" name="Google Shape;390;p14"/>
          <p:cNvSpPr/>
          <p:nvPr/>
        </p:nvSpPr>
        <p:spPr>
          <a:xfrm>
            <a:off x="9372601" y="3550037"/>
            <a:ext cx="1912208" cy="1352549"/>
          </a:xfrm>
          <a:prstGeom prst="ellipse">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67"/>
              <a:buFont typeface="Calibri"/>
              <a:buNone/>
            </a:pPr>
            <a:r>
              <a:rPr b="1" i="0" lang="en-US" sz="2667" u="none" cap="none" strike="noStrike">
                <a:solidFill>
                  <a:srgbClr val="FFFFFF"/>
                </a:solidFill>
                <a:latin typeface="Calibri"/>
                <a:ea typeface="Calibri"/>
                <a:cs typeface="Calibri"/>
                <a:sym typeface="Calibri"/>
              </a:rPr>
              <a:t>3.3</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Impact</a:t>
            </a:r>
            <a:endParaRPr/>
          </a:p>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factor</a:t>
            </a:r>
            <a:endParaRPr/>
          </a:p>
        </p:txBody>
      </p:sp>
      <p:pic>
        <p:nvPicPr>
          <p:cNvPr id="391" name="Google Shape;391;p14"/>
          <p:cNvPicPr preferRelativeResize="0"/>
          <p:nvPr/>
        </p:nvPicPr>
        <p:blipFill rotWithShape="1">
          <a:blip r:embed="rId11">
            <a:alphaModFix/>
          </a:blip>
          <a:srcRect b="0" l="0" r="0" t="0"/>
          <a:stretch/>
        </p:blipFill>
        <p:spPr>
          <a:xfrm rot="1240323">
            <a:off x="1856261" y="3081659"/>
            <a:ext cx="1776447" cy="2422429"/>
          </a:xfrm>
          <a:prstGeom prst="rect">
            <a:avLst/>
          </a:prstGeom>
          <a:noFill/>
          <a:ln>
            <a:noFill/>
          </a:ln>
          <a:effectLst>
            <a:outerShdw blurRad="292100" rotWithShape="0" algn="tl" dir="2700000" dist="139700">
              <a:srgbClr val="333333">
                <a:alpha val="64705"/>
              </a:srgbClr>
            </a:outerShdw>
          </a:effectLst>
        </p:spPr>
      </p:pic>
      <p:sp>
        <p:nvSpPr>
          <p:cNvPr id="392" name="Google Shape;392;p14"/>
          <p:cNvSpPr/>
          <p:nvPr/>
        </p:nvSpPr>
        <p:spPr>
          <a:xfrm rot="1090440">
            <a:off x="1455097" y="5091113"/>
            <a:ext cx="1770889" cy="2346215"/>
          </a:xfrm>
          <a:prstGeom prst="rect">
            <a:avLst/>
          </a:prstGeom>
          <a:solidFill>
            <a:schemeClr val="lt1"/>
          </a:solidFill>
          <a:ln>
            <a:noFill/>
          </a:ln>
          <a:effectLst>
            <a:outerShdw blurRad="292100" rotWithShape="0" algn="tl" dir="2700000" dist="139700">
              <a:srgbClr val="000000">
                <a:alpha val="6470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93" name="Google Shape;393;p14"/>
          <p:cNvPicPr preferRelativeResize="0"/>
          <p:nvPr/>
        </p:nvPicPr>
        <p:blipFill rotWithShape="1">
          <a:blip r:embed="rId12">
            <a:alphaModFix/>
          </a:blip>
          <a:srcRect b="0" l="0" r="0" t="0"/>
          <a:stretch/>
        </p:blipFill>
        <p:spPr>
          <a:xfrm rot="-638472">
            <a:off x="382951" y="4174682"/>
            <a:ext cx="1688889" cy="2303032"/>
          </a:xfrm>
          <a:prstGeom prst="rect">
            <a:avLst/>
          </a:prstGeom>
          <a:noFill/>
          <a:ln>
            <a:noFill/>
          </a:ln>
          <a:effectLst>
            <a:outerShdw blurRad="292100" rotWithShape="0" algn="tl" dir="2700000" dist="139700">
              <a:srgbClr val="333333">
                <a:alpha val="64705"/>
              </a:srgbClr>
            </a:outerShdw>
          </a:effectLst>
        </p:spPr>
      </p:pic>
      <p:pic>
        <p:nvPicPr>
          <p:cNvPr id="394" name="Google Shape;394;p14"/>
          <p:cNvPicPr preferRelativeResize="0"/>
          <p:nvPr/>
        </p:nvPicPr>
        <p:blipFill rotWithShape="1">
          <a:blip r:embed="rId13">
            <a:alphaModFix/>
          </a:blip>
          <a:srcRect b="0" l="0" r="0" t="0"/>
          <a:stretch/>
        </p:blipFill>
        <p:spPr>
          <a:xfrm rot="1112183">
            <a:off x="1500935" y="5114211"/>
            <a:ext cx="1693826" cy="23097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A picture containing background pattern&#10;&#10;Description automatically generated" id="399" name="Google Shape;399;p15"/>
          <p:cNvPicPr preferRelativeResize="0"/>
          <p:nvPr/>
        </p:nvPicPr>
        <p:blipFill rotWithShape="1">
          <a:blip r:embed="rId3">
            <a:alphaModFix/>
          </a:blip>
          <a:srcRect b="0" l="0" r="0" t="0"/>
          <a:stretch/>
        </p:blipFill>
        <p:spPr>
          <a:xfrm>
            <a:off x="228600" y="-33313"/>
            <a:ext cx="11963400" cy="6917817"/>
          </a:xfrm>
          <a:prstGeom prst="rect">
            <a:avLst/>
          </a:prstGeom>
          <a:noFill/>
          <a:ln>
            <a:noFill/>
          </a:ln>
        </p:spPr>
      </p:pic>
      <p:sp>
        <p:nvSpPr>
          <p:cNvPr id="400" name="Google Shape;400;p15"/>
          <p:cNvSpPr txBox="1"/>
          <p:nvPr/>
        </p:nvSpPr>
        <p:spPr>
          <a:xfrm>
            <a:off x="1117601" y="910605"/>
            <a:ext cx="5821680" cy="10142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400"/>
              <a:buFont typeface="Calibri"/>
              <a:buNone/>
            </a:pPr>
            <a:r>
              <a:rPr b="1" i="0" lang="en-US" sz="3400" u="none" cap="none" strike="noStrike">
                <a:solidFill>
                  <a:srgbClr val="000000"/>
                </a:solidFill>
                <a:latin typeface="Calibri"/>
                <a:ea typeface="Calibri"/>
                <a:cs typeface="Calibri"/>
                <a:sym typeface="Calibri"/>
              </a:rPr>
              <a:t>The Computer Society is a Trusted Source of Education and Continuous Learning</a:t>
            </a:r>
            <a:endParaRPr/>
          </a:p>
        </p:txBody>
      </p:sp>
      <p:sp>
        <p:nvSpPr>
          <p:cNvPr id="401" name="Google Shape;401;p15"/>
          <p:cNvSpPr txBox="1"/>
          <p:nvPr/>
        </p:nvSpPr>
        <p:spPr>
          <a:xfrm>
            <a:off x="1141276" y="2650451"/>
            <a:ext cx="4941869" cy="40322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66A1"/>
              </a:buClr>
              <a:buSzPts val="2400"/>
              <a:buFont typeface="Calibri"/>
              <a:buNone/>
            </a:pPr>
            <a:r>
              <a:rPr b="1" i="0" lang="en-US" sz="2400" u="none" cap="none" strike="noStrike">
                <a:solidFill>
                  <a:srgbClr val="0066A1"/>
                </a:solidFill>
                <a:latin typeface="Calibri"/>
                <a:ea typeface="Calibri"/>
                <a:cs typeface="Calibri"/>
                <a:sym typeface="Calibri"/>
              </a:rPr>
              <a:t>70 Professional Courses on 13 Topics</a:t>
            </a:r>
            <a:endParaRPr/>
          </a:p>
        </p:txBody>
      </p:sp>
      <p:sp>
        <p:nvSpPr>
          <p:cNvPr id="402" name="Google Shape;402;p15"/>
          <p:cNvSpPr/>
          <p:nvPr/>
        </p:nvSpPr>
        <p:spPr>
          <a:xfrm>
            <a:off x="1141276" y="3063521"/>
            <a:ext cx="3452986" cy="2523768"/>
          </a:xfrm>
          <a:prstGeom prst="rect">
            <a:avLst/>
          </a:prstGeom>
          <a:noFill/>
          <a:ln>
            <a:noFill/>
          </a:ln>
        </p:spPr>
        <p:txBody>
          <a:bodyPr anchorCtr="0" anchor="t" bIns="45700" lIns="91425" spcFirstLastPara="1" rIns="91425" wrap="square" tIns="45700">
            <a:spAutoFit/>
          </a:bodyPr>
          <a:lstStyle/>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Artificial Intelligence </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Big Data</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Cloud Computing</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Cybersecurity</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DevOps </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Embedded System</a:t>
            </a:r>
            <a:r>
              <a:rPr b="0" i="0" lang="en-US" sz="1800" u="none" cap="none" strike="noStrike">
                <a:solidFill>
                  <a:srgbClr val="000000"/>
                </a:solidFill>
                <a:latin typeface="Calibri"/>
                <a:ea typeface="Calibri"/>
                <a:cs typeface="Calibri"/>
                <a:sym typeface="Calibri"/>
              </a:rPr>
              <a:t>s</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Healthcare Cybersecurity </a:t>
            </a:r>
            <a:endParaRPr b="0" i="0" sz="2000" u="none" cap="none" strike="noStrike">
              <a:solidFill>
                <a:srgbClr val="0066A1"/>
              </a:solidFill>
              <a:latin typeface="Calibri"/>
              <a:ea typeface="Calibri"/>
              <a:cs typeface="Calibri"/>
              <a:sym typeface="Calibri"/>
            </a:endParaRPr>
          </a:p>
          <a:p>
            <a:pPr indent="-10795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66A1"/>
              </a:solidFill>
              <a:latin typeface="Calibri"/>
              <a:ea typeface="Calibri"/>
              <a:cs typeface="Calibri"/>
              <a:sym typeface="Calibri"/>
            </a:endParaRPr>
          </a:p>
        </p:txBody>
      </p:sp>
      <p:sp>
        <p:nvSpPr>
          <p:cNvPr id="403" name="Google Shape;403;p15"/>
          <p:cNvSpPr txBox="1"/>
          <p:nvPr/>
        </p:nvSpPr>
        <p:spPr>
          <a:xfrm>
            <a:off x="4477955" y="3067395"/>
            <a:ext cx="2816925" cy="2246769"/>
          </a:xfrm>
          <a:prstGeom prst="rect">
            <a:avLst/>
          </a:prstGeom>
          <a:noFill/>
          <a:ln>
            <a:noFill/>
          </a:ln>
        </p:spPr>
        <p:txBody>
          <a:bodyPr anchorCtr="0" anchor="t" bIns="45700" lIns="91425" spcFirstLastPara="1" rIns="91425" wrap="square" tIns="45700">
            <a:spAutoFit/>
          </a:bodyPr>
          <a:lstStyle/>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Internet of Things</a:t>
            </a:r>
            <a:endParaRPr b="0" i="0" sz="2000" u="none" cap="none" strike="noStrike">
              <a:solidFill>
                <a:srgbClr val="0066A1"/>
              </a:solidFill>
              <a:latin typeface="Calibri"/>
              <a:ea typeface="Calibri"/>
              <a:cs typeface="Calibri"/>
              <a:sym typeface="Calibri"/>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Multi-core</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Risk-Based Security</a:t>
            </a:r>
            <a:r>
              <a:rPr b="0" i="0" lang="en-US" sz="2000" u="none" cap="none" strike="noStrike">
                <a:solidFill>
                  <a:srgbClr val="0066A1"/>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Security</a:t>
            </a:r>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Software Engineering </a:t>
            </a:r>
            <a:endParaRPr b="0" i="0" sz="2000" u="none" cap="none" strike="noStrike">
              <a:solidFill>
                <a:srgbClr val="0066A1"/>
              </a:solidFill>
              <a:latin typeface="Calibri"/>
              <a:ea typeface="Calibri"/>
              <a:cs typeface="Calibri"/>
              <a:sym typeface="Calibri"/>
            </a:endParaRPr>
          </a:p>
          <a:p>
            <a:pPr indent="-22225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Wearables </a:t>
            </a:r>
            <a:endParaRPr b="0" i="0" sz="2000" u="none" cap="none" strike="noStrike">
              <a:solidFill>
                <a:srgbClr val="0066A1"/>
              </a:solidFill>
              <a:latin typeface="Calibri"/>
              <a:ea typeface="Calibri"/>
              <a:cs typeface="Calibri"/>
              <a:sym typeface="Calibri"/>
            </a:endParaRPr>
          </a:p>
          <a:p>
            <a:pPr indent="-222250" lvl="0" marL="34290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p:txBody>
      </p:sp>
      <p:pic>
        <p:nvPicPr>
          <p:cNvPr descr="A picture containing text&#10;&#10;Description automatically generated" id="404" name="Google Shape;404;p15"/>
          <p:cNvPicPr preferRelativeResize="0"/>
          <p:nvPr/>
        </p:nvPicPr>
        <p:blipFill rotWithShape="1">
          <a:blip r:embed="rId4">
            <a:alphaModFix/>
          </a:blip>
          <a:srcRect b="0" l="0" r="0" t="0"/>
          <a:stretch/>
        </p:blipFill>
        <p:spPr>
          <a:xfrm rot="1410653">
            <a:off x="9346730" y="2827261"/>
            <a:ext cx="1550193" cy="47251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16"/>
          <p:cNvGrpSpPr/>
          <p:nvPr/>
        </p:nvGrpSpPr>
        <p:grpSpPr>
          <a:xfrm>
            <a:off x="1519099" y="3730378"/>
            <a:ext cx="2556328" cy="4071014"/>
            <a:chOff x="4840288" y="2098676"/>
            <a:chExt cx="2590800" cy="4125912"/>
          </a:xfrm>
        </p:grpSpPr>
        <p:sp>
          <p:nvSpPr>
            <p:cNvPr id="410" name="Google Shape;410;p16"/>
            <p:cNvSpPr/>
            <p:nvPr/>
          </p:nvSpPr>
          <p:spPr>
            <a:xfrm>
              <a:off x="4905375" y="2098676"/>
              <a:ext cx="2525713" cy="3043238"/>
            </a:xfrm>
            <a:custGeom>
              <a:rect b="b" l="l" r="r" t="t"/>
              <a:pathLst>
                <a:path extrusionOk="0" h="802" w="666">
                  <a:moveTo>
                    <a:pt x="336" y="0"/>
                  </a:moveTo>
                  <a:cubicBezTo>
                    <a:pt x="335" y="0"/>
                    <a:pt x="334" y="0"/>
                    <a:pt x="333" y="0"/>
                  </a:cubicBezTo>
                  <a:cubicBezTo>
                    <a:pt x="332" y="0"/>
                    <a:pt x="331" y="0"/>
                    <a:pt x="330" y="0"/>
                  </a:cubicBezTo>
                  <a:cubicBezTo>
                    <a:pt x="329" y="0"/>
                    <a:pt x="328" y="0"/>
                    <a:pt x="327" y="0"/>
                  </a:cubicBezTo>
                  <a:cubicBezTo>
                    <a:pt x="276" y="1"/>
                    <a:pt x="228" y="13"/>
                    <a:pt x="185" y="35"/>
                  </a:cubicBezTo>
                  <a:cubicBezTo>
                    <a:pt x="133" y="61"/>
                    <a:pt x="90" y="101"/>
                    <a:pt x="58" y="147"/>
                  </a:cubicBezTo>
                  <a:cubicBezTo>
                    <a:pt x="57" y="148"/>
                    <a:pt x="57" y="148"/>
                    <a:pt x="57" y="149"/>
                  </a:cubicBezTo>
                  <a:cubicBezTo>
                    <a:pt x="26" y="195"/>
                    <a:pt x="7" y="250"/>
                    <a:pt x="3" y="309"/>
                  </a:cubicBezTo>
                  <a:cubicBezTo>
                    <a:pt x="0" y="354"/>
                    <a:pt x="7" y="392"/>
                    <a:pt x="13" y="415"/>
                  </a:cubicBezTo>
                  <a:cubicBezTo>
                    <a:pt x="21" y="445"/>
                    <a:pt x="33" y="473"/>
                    <a:pt x="48" y="498"/>
                  </a:cubicBezTo>
                  <a:cubicBezTo>
                    <a:pt x="57" y="514"/>
                    <a:pt x="68" y="529"/>
                    <a:pt x="80" y="543"/>
                  </a:cubicBezTo>
                  <a:cubicBezTo>
                    <a:pt x="80" y="544"/>
                    <a:pt x="80" y="544"/>
                    <a:pt x="80" y="544"/>
                  </a:cubicBezTo>
                  <a:cubicBezTo>
                    <a:pt x="80" y="544"/>
                    <a:pt x="80" y="544"/>
                    <a:pt x="80" y="544"/>
                  </a:cubicBezTo>
                  <a:cubicBezTo>
                    <a:pt x="80" y="544"/>
                    <a:pt x="80" y="544"/>
                    <a:pt x="80" y="544"/>
                  </a:cubicBezTo>
                  <a:cubicBezTo>
                    <a:pt x="100" y="572"/>
                    <a:pt x="115" y="600"/>
                    <a:pt x="126" y="627"/>
                  </a:cubicBezTo>
                  <a:cubicBezTo>
                    <a:pt x="154" y="692"/>
                    <a:pt x="158" y="741"/>
                    <a:pt x="158" y="744"/>
                  </a:cubicBezTo>
                  <a:cubicBezTo>
                    <a:pt x="158" y="744"/>
                    <a:pt x="158" y="744"/>
                    <a:pt x="158" y="744"/>
                  </a:cubicBezTo>
                  <a:cubicBezTo>
                    <a:pt x="159" y="749"/>
                    <a:pt x="158" y="763"/>
                    <a:pt x="158" y="763"/>
                  </a:cubicBezTo>
                  <a:cubicBezTo>
                    <a:pt x="158" y="763"/>
                    <a:pt x="158" y="763"/>
                    <a:pt x="158" y="763"/>
                  </a:cubicBezTo>
                  <a:cubicBezTo>
                    <a:pt x="159" y="767"/>
                    <a:pt x="159" y="772"/>
                    <a:pt x="160" y="776"/>
                  </a:cubicBezTo>
                  <a:cubicBezTo>
                    <a:pt x="161" y="779"/>
                    <a:pt x="161" y="782"/>
                    <a:pt x="162" y="785"/>
                  </a:cubicBezTo>
                  <a:cubicBezTo>
                    <a:pt x="162" y="785"/>
                    <a:pt x="162" y="785"/>
                    <a:pt x="163" y="785"/>
                  </a:cubicBezTo>
                  <a:cubicBezTo>
                    <a:pt x="163" y="785"/>
                    <a:pt x="163" y="786"/>
                    <a:pt x="163" y="786"/>
                  </a:cubicBezTo>
                  <a:cubicBezTo>
                    <a:pt x="170" y="787"/>
                    <a:pt x="235" y="797"/>
                    <a:pt x="303" y="801"/>
                  </a:cubicBezTo>
                  <a:cubicBezTo>
                    <a:pt x="316" y="801"/>
                    <a:pt x="329" y="802"/>
                    <a:pt x="343" y="802"/>
                  </a:cubicBezTo>
                  <a:cubicBezTo>
                    <a:pt x="343" y="802"/>
                    <a:pt x="343" y="802"/>
                    <a:pt x="343" y="802"/>
                  </a:cubicBezTo>
                  <a:cubicBezTo>
                    <a:pt x="411" y="802"/>
                    <a:pt x="465" y="793"/>
                    <a:pt x="490" y="788"/>
                  </a:cubicBezTo>
                  <a:cubicBezTo>
                    <a:pt x="494" y="787"/>
                    <a:pt x="499" y="786"/>
                    <a:pt x="504" y="785"/>
                  </a:cubicBezTo>
                  <a:cubicBezTo>
                    <a:pt x="505" y="778"/>
                    <a:pt x="507" y="774"/>
                    <a:pt x="507" y="769"/>
                  </a:cubicBezTo>
                  <a:cubicBezTo>
                    <a:pt x="507" y="769"/>
                    <a:pt x="507" y="768"/>
                    <a:pt x="507" y="768"/>
                  </a:cubicBezTo>
                  <a:cubicBezTo>
                    <a:pt x="507" y="766"/>
                    <a:pt x="508" y="765"/>
                    <a:pt x="508" y="763"/>
                  </a:cubicBezTo>
                  <a:cubicBezTo>
                    <a:pt x="508" y="763"/>
                    <a:pt x="507" y="749"/>
                    <a:pt x="508" y="744"/>
                  </a:cubicBezTo>
                  <a:cubicBezTo>
                    <a:pt x="508" y="744"/>
                    <a:pt x="508" y="744"/>
                    <a:pt x="508" y="743"/>
                  </a:cubicBezTo>
                  <a:cubicBezTo>
                    <a:pt x="508" y="736"/>
                    <a:pt x="513" y="690"/>
                    <a:pt x="539" y="628"/>
                  </a:cubicBezTo>
                  <a:cubicBezTo>
                    <a:pt x="551" y="602"/>
                    <a:pt x="566" y="573"/>
                    <a:pt x="586" y="544"/>
                  </a:cubicBezTo>
                  <a:cubicBezTo>
                    <a:pt x="599" y="528"/>
                    <a:pt x="610" y="512"/>
                    <a:pt x="620" y="496"/>
                  </a:cubicBezTo>
                  <a:cubicBezTo>
                    <a:pt x="634" y="471"/>
                    <a:pt x="645" y="445"/>
                    <a:pt x="653" y="417"/>
                  </a:cubicBezTo>
                  <a:cubicBezTo>
                    <a:pt x="653" y="416"/>
                    <a:pt x="653" y="416"/>
                    <a:pt x="653" y="416"/>
                  </a:cubicBezTo>
                  <a:cubicBezTo>
                    <a:pt x="658" y="393"/>
                    <a:pt x="666" y="354"/>
                    <a:pt x="663" y="307"/>
                  </a:cubicBezTo>
                  <a:cubicBezTo>
                    <a:pt x="659" y="249"/>
                    <a:pt x="640" y="195"/>
                    <a:pt x="610" y="149"/>
                  </a:cubicBezTo>
                  <a:cubicBezTo>
                    <a:pt x="609" y="149"/>
                    <a:pt x="609" y="148"/>
                    <a:pt x="608" y="147"/>
                  </a:cubicBezTo>
                  <a:cubicBezTo>
                    <a:pt x="576" y="101"/>
                    <a:pt x="532" y="61"/>
                    <a:pt x="479" y="34"/>
                  </a:cubicBezTo>
                  <a:cubicBezTo>
                    <a:pt x="437" y="13"/>
                    <a:pt x="389" y="1"/>
                    <a:pt x="339" y="0"/>
                  </a:cubicBezTo>
                  <a:cubicBezTo>
                    <a:pt x="338" y="0"/>
                    <a:pt x="337" y="0"/>
                    <a:pt x="336" y="0"/>
                  </a:cubicBezTo>
                </a:path>
              </a:pathLst>
            </a:custGeom>
            <a:gradFill>
              <a:gsLst>
                <a:gs pos="0">
                  <a:srgbClr val="FFDB01"/>
                </a:gs>
                <a:gs pos="100000">
                  <a:srgbClr val="FE0618">
                    <a:alpha val="77254"/>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1" name="Google Shape;411;p16"/>
            <p:cNvSpPr/>
            <p:nvPr/>
          </p:nvSpPr>
          <p:spPr>
            <a:xfrm>
              <a:off x="5389563" y="4489451"/>
              <a:ext cx="1560513" cy="657225"/>
            </a:xfrm>
            <a:custGeom>
              <a:rect b="b" l="l" r="r" t="t"/>
              <a:pathLst>
                <a:path extrusionOk="0" h="173" w="411">
                  <a:moveTo>
                    <a:pt x="380" y="114"/>
                  </a:moveTo>
                  <a:cubicBezTo>
                    <a:pt x="380" y="111"/>
                    <a:pt x="385" y="62"/>
                    <a:pt x="411" y="0"/>
                  </a:cubicBezTo>
                  <a:cubicBezTo>
                    <a:pt x="393" y="4"/>
                    <a:pt x="309" y="21"/>
                    <a:pt x="199" y="19"/>
                  </a:cubicBezTo>
                  <a:cubicBezTo>
                    <a:pt x="119" y="18"/>
                    <a:pt x="32" y="6"/>
                    <a:pt x="0" y="1"/>
                  </a:cubicBezTo>
                  <a:cubicBezTo>
                    <a:pt x="25" y="62"/>
                    <a:pt x="30" y="111"/>
                    <a:pt x="30" y="114"/>
                  </a:cubicBezTo>
                  <a:cubicBezTo>
                    <a:pt x="31" y="119"/>
                    <a:pt x="30" y="133"/>
                    <a:pt x="30" y="133"/>
                  </a:cubicBezTo>
                  <a:cubicBezTo>
                    <a:pt x="31" y="142"/>
                    <a:pt x="32" y="147"/>
                    <a:pt x="35" y="155"/>
                  </a:cubicBezTo>
                  <a:cubicBezTo>
                    <a:pt x="35" y="155"/>
                    <a:pt x="124" y="170"/>
                    <a:pt x="204" y="172"/>
                  </a:cubicBezTo>
                  <a:cubicBezTo>
                    <a:pt x="303" y="173"/>
                    <a:pt x="375" y="155"/>
                    <a:pt x="375" y="155"/>
                  </a:cubicBezTo>
                  <a:cubicBezTo>
                    <a:pt x="378" y="147"/>
                    <a:pt x="379" y="142"/>
                    <a:pt x="380" y="133"/>
                  </a:cubicBezTo>
                  <a:cubicBezTo>
                    <a:pt x="380" y="133"/>
                    <a:pt x="379" y="119"/>
                    <a:pt x="380" y="114"/>
                  </a:cubicBezTo>
                  <a:close/>
                </a:path>
              </a:pathLst>
            </a:custGeom>
            <a:gradFill>
              <a:gsLst>
                <a:gs pos="0">
                  <a:srgbClr val="FFC901">
                    <a:alpha val="0"/>
                  </a:srgbClr>
                </a:gs>
                <a:gs pos="39000">
                  <a:srgbClr val="FFC901">
                    <a:alpha val="0"/>
                  </a:srgbClr>
                </a:gs>
                <a:gs pos="100000">
                  <a:srgbClr val="F72B2B">
                    <a:alpha val="77254"/>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2" name="Google Shape;412;p16"/>
            <p:cNvSpPr/>
            <p:nvPr/>
          </p:nvSpPr>
          <p:spPr>
            <a:xfrm>
              <a:off x="6251575" y="2303463"/>
              <a:ext cx="1123950" cy="2827338"/>
            </a:xfrm>
            <a:custGeom>
              <a:rect b="b" l="l" r="r" t="t"/>
              <a:pathLst>
                <a:path extrusionOk="0" h="745" w="296">
                  <a:moveTo>
                    <a:pt x="233" y="132"/>
                  </a:moveTo>
                  <a:cubicBezTo>
                    <a:pt x="177" y="51"/>
                    <a:pt x="92" y="3"/>
                    <a:pt x="0" y="0"/>
                  </a:cubicBezTo>
                  <a:cubicBezTo>
                    <a:pt x="71" y="18"/>
                    <a:pt x="134" y="62"/>
                    <a:pt x="179" y="127"/>
                  </a:cubicBezTo>
                  <a:cubicBezTo>
                    <a:pt x="244" y="220"/>
                    <a:pt x="232" y="321"/>
                    <a:pt x="219" y="373"/>
                  </a:cubicBezTo>
                  <a:cubicBezTo>
                    <a:pt x="210" y="414"/>
                    <a:pt x="191" y="450"/>
                    <a:pt x="158" y="490"/>
                  </a:cubicBezTo>
                  <a:cubicBezTo>
                    <a:pt x="157" y="491"/>
                    <a:pt x="157" y="491"/>
                    <a:pt x="157" y="491"/>
                  </a:cubicBezTo>
                  <a:cubicBezTo>
                    <a:pt x="157" y="492"/>
                    <a:pt x="157" y="492"/>
                    <a:pt x="157" y="492"/>
                  </a:cubicBezTo>
                  <a:cubicBezTo>
                    <a:pt x="82" y="598"/>
                    <a:pt x="70" y="710"/>
                    <a:pt x="69" y="715"/>
                  </a:cubicBezTo>
                  <a:cubicBezTo>
                    <a:pt x="69" y="718"/>
                    <a:pt x="69" y="740"/>
                    <a:pt x="69" y="745"/>
                  </a:cubicBezTo>
                  <a:cubicBezTo>
                    <a:pt x="93" y="742"/>
                    <a:pt x="112" y="740"/>
                    <a:pt x="126" y="737"/>
                  </a:cubicBezTo>
                  <a:cubicBezTo>
                    <a:pt x="126" y="732"/>
                    <a:pt x="126" y="708"/>
                    <a:pt x="126" y="704"/>
                  </a:cubicBezTo>
                  <a:cubicBezTo>
                    <a:pt x="127" y="700"/>
                    <a:pt x="138" y="590"/>
                    <a:pt x="211" y="487"/>
                  </a:cubicBezTo>
                  <a:cubicBezTo>
                    <a:pt x="212" y="486"/>
                    <a:pt x="212" y="486"/>
                    <a:pt x="212" y="486"/>
                  </a:cubicBezTo>
                  <a:cubicBezTo>
                    <a:pt x="212" y="485"/>
                    <a:pt x="212" y="485"/>
                    <a:pt x="212" y="485"/>
                  </a:cubicBezTo>
                  <a:cubicBezTo>
                    <a:pt x="244" y="446"/>
                    <a:pt x="263" y="411"/>
                    <a:pt x="272" y="371"/>
                  </a:cubicBezTo>
                  <a:cubicBezTo>
                    <a:pt x="285" y="321"/>
                    <a:pt x="296" y="222"/>
                    <a:pt x="233" y="132"/>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3" name="Google Shape;413;p16"/>
            <p:cNvSpPr/>
            <p:nvPr/>
          </p:nvSpPr>
          <p:spPr>
            <a:xfrm>
              <a:off x="6038850" y="2303463"/>
              <a:ext cx="1127125" cy="2832100"/>
            </a:xfrm>
            <a:custGeom>
              <a:rect b="b" l="l" r="r" t="t"/>
              <a:pathLst>
                <a:path extrusionOk="0" h="746" w="297">
                  <a:moveTo>
                    <a:pt x="234" y="132"/>
                  </a:moveTo>
                  <a:cubicBezTo>
                    <a:pt x="177" y="51"/>
                    <a:pt x="92" y="3"/>
                    <a:pt x="0" y="0"/>
                  </a:cubicBezTo>
                  <a:cubicBezTo>
                    <a:pt x="71" y="18"/>
                    <a:pt x="155" y="56"/>
                    <a:pt x="201" y="121"/>
                  </a:cubicBezTo>
                  <a:cubicBezTo>
                    <a:pt x="265" y="214"/>
                    <a:pt x="253" y="315"/>
                    <a:pt x="241" y="367"/>
                  </a:cubicBezTo>
                  <a:cubicBezTo>
                    <a:pt x="231" y="408"/>
                    <a:pt x="201" y="437"/>
                    <a:pt x="179" y="484"/>
                  </a:cubicBezTo>
                  <a:cubicBezTo>
                    <a:pt x="152" y="542"/>
                    <a:pt x="112" y="746"/>
                    <a:pt x="126" y="744"/>
                  </a:cubicBezTo>
                  <a:cubicBezTo>
                    <a:pt x="126" y="738"/>
                    <a:pt x="126" y="708"/>
                    <a:pt x="126" y="704"/>
                  </a:cubicBezTo>
                  <a:cubicBezTo>
                    <a:pt x="127" y="700"/>
                    <a:pt x="138" y="590"/>
                    <a:pt x="211" y="487"/>
                  </a:cubicBezTo>
                  <a:cubicBezTo>
                    <a:pt x="212" y="486"/>
                    <a:pt x="212" y="486"/>
                    <a:pt x="212" y="486"/>
                  </a:cubicBezTo>
                  <a:cubicBezTo>
                    <a:pt x="213" y="485"/>
                    <a:pt x="213" y="485"/>
                    <a:pt x="213" y="485"/>
                  </a:cubicBezTo>
                  <a:cubicBezTo>
                    <a:pt x="244" y="446"/>
                    <a:pt x="263" y="411"/>
                    <a:pt x="273" y="371"/>
                  </a:cubicBezTo>
                  <a:cubicBezTo>
                    <a:pt x="285" y="321"/>
                    <a:pt x="297" y="222"/>
                    <a:pt x="234" y="132"/>
                  </a:cubicBezTo>
                  <a:close/>
                </a:path>
              </a:pathLst>
            </a:custGeom>
            <a:solidFill>
              <a:srgbClr val="F4FD7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4" name="Google Shape;414;p16"/>
            <p:cNvSpPr/>
            <p:nvPr/>
          </p:nvSpPr>
          <p:spPr>
            <a:xfrm>
              <a:off x="4840288" y="2333626"/>
              <a:ext cx="842963" cy="2771775"/>
            </a:xfrm>
            <a:custGeom>
              <a:rect b="b" l="l" r="r" t="t"/>
              <a:pathLst>
                <a:path extrusionOk="0" h="730" w="222">
                  <a:moveTo>
                    <a:pt x="220" y="716"/>
                  </a:moveTo>
                  <a:cubicBezTo>
                    <a:pt x="220" y="716"/>
                    <a:pt x="220" y="701"/>
                    <a:pt x="220" y="696"/>
                  </a:cubicBezTo>
                  <a:cubicBezTo>
                    <a:pt x="220" y="691"/>
                    <a:pt x="208" y="583"/>
                    <a:pt x="136" y="481"/>
                  </a:cubicBezTo>
                  <a:cubicBezTo>
                    <a:pt x="101" y="438"/>
                    <a:pt x="76" y="394"/>
                    <a:pt x="64" y="343"/>
                  </a:cubicBezTo>
                  <a:cubicBezTo>
                    <a:pt x="52" y="293"/>
                    <a:pt x="32" y="170"/>
                    <a:pt x="112" y="55"/>
                  </a:cubicBezTo>
                  <a:cubicBezTo>
                    <a:pt x="126" y="35"/>
                    <a:pt x="141" y="17"/>
                    <a:pt x="158" y="0"/>
                  </a:cubicBezTo>
                  <a:cubicBezTo>
                    <a:pt x="126" y="23"/>
                    <a:pt x="98" y="53"/>
                    <a:pt x="75" y="85"/>
                  </a:cubicBezTo>
                  <a:cubicBezTo>
                    <a:pt x="0" y="192"/>
                    <a:pt x="19" y="307"/>
                    <a:pt x="30" y="354"/>
                  </a:cubicBezTo>
                  <a:cubicBezTo>
                    <a:pt x="42" y="401"/>
                    <a:pt x="65" y="442"/>
                    <a:pt x="97" y="482"/>
                  </a:cubicBezTo>
                  <a:cubicBezTo>
                    <a:pt x="164" y="577"/>
                    <a:pt x="175" y="677"/>
                    <a:pt x="175" y="682"/>
                  </a:cubicBezTo>
                  <a:cubicBezTo>
                    <a:pt x="176" y="687"/>
                    <a:pt x="175" y="701"/>
                    <a:pt x="175" y="701"/>
                  </a:cubicBezTo>
                  <a:cubicBezTo>
                    <a:pt x="176" y="710"/>
                    <a:pt x="177" y="715"/>
                    <a:pt x="180" y="723"/>
                  </a:cubicBezTo>
                  <a:cubicBezTo>
                    <a:pt x="180" y="723"/>
                    <a:pt x="196" y="726"/>
                    <a:pt x="222" y="730"/>
                  </a:cubicBezTo>
                  <a:cubicBezTo>
                    <a:pt x="221" y="725"/>
                    <a:pt x="220" y="721"/>
                    <a:pt x="220" y="716"/>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16"/>
            <p:cNvSpPr/>
            <p:nvPr/>
          </p:nvSpPr>
          <p:spPr>
            <a:xfrm>
              <a:off x="5541963" y="2185988"/>
              <a:ext cx="1852613" cy="1798638"/>
            </a:xfrm>
            <a:custGeom>
              <a:rect b="b" l="l" r="r" t="t"/>
              <a:pathLst>
                <a:path extrusionOk="0" h="474" w="488">
                  <a:moveTo>
                    <a:pt x="485" y="273"/>
                  </a:moveTo>
                  <a:cubicBezTo>
                    <a:pt x="477" y="119"/>
                    <a:pt x="347" y="0"/>
                    <a:pt x="193" y="7"/>
                  </a:cubicBezTo>
                  <a:cubicBezTo>
                    <a:pt x="116" y="11"/>
                    <a:pt x="48" y="45"/>
                    <a:pt x="0" y="98"/>
                  </a:cubicBezTo>
                  <a:cubicBezTo>
                    <a:pt x="412" y="474"/>
                    <a:pt x="412" y="474"/>
                    <a:pt x="412" y="474"/>
                  </a:cubicBezTo>
                  <a:cubicBezTo>
                    <a:pt x="460" y="421"/>
                    <a:pt x="488" y="350"/>
                    <a:pt x="485" y="273"/>
                  </a:cubicBezTo>
                  <a:close/>
                </a:path>
              </a:pathLst>
            </a:custGeom>
            <a:gradFill>
              <a:gsLst>
                <a:gs pos="0">
                  <a:srgbClr val="FFD211"/>
                </a:gs>
                <a:gs pos="51000">
                  <a:srgbClr val="FFFFCC">
                    <a:alpha val="0"/>
                  </a:srgbClr>
                </a:gs>
                <a:gs pos="100000">
                  <a:srgbClr val="FFFFCC">
                    <a:alpha val="0"/>
                  </a:srgbClr>
                </a:gs>
              </a:gsLst>
              <a:lin ang="7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16" name="Google Shape;416;p16"/>
            <p:cNvGrpSpPr/>
            <p:nvPr/>
          </p:nvGrpSpPr>
          <p:grpSpPr>
            <a:xfrm>
              <a:off x="5561013" y="3005138"/>
              <a:ext cx="1214438" cy="2455863"/>
              <a:chOff x="5561013" y="3005138"/>
              <a:chExt cx="1214438" cy="2455863"/>
            </a:xfrm>
          </p:grpSpPr>
          <p:sp>
            <p:nvSpPr>
              <p:cNvPr id="417" name="Google Shape;417;p16"/>
              <p:cNvSpPr/>
              <p:nvPr/>
            </p:nvSpPr>
            <p:spPr>
              <a:xfrm>
                <a:off x="5948363" y="4462463"/>
                <a:ext cx="439738" cy="998538"/>
              </a:xfrm>
              <a:custGeom>
                <a:rect b="b" l="l" r="r" t="t"/>
                <a:pathLst>
                  <a:path extrusionOk="0" h="263" w="116">
                    <a:moveTo>
                      <a:pt x="72" y="263"/>
                    </a:moveTo>
                    <a:cubicBezTo>
                      <a:pt x="44" y="263"/>
                      <a:pt x="44" y="263"/>
                      <a:pt x="44" y="263"/>
                    </a:cubicBezTo>
                    <a:cubicBezTo>
                      <a:pt x="20" y="263"/>
                      <a:pt x="0" y="239"/>
                      <a:pt x="0" y="210"/>
                    </a:cubicBezTo>
                    <a:cubicBezTo>
                      <a:pt x="0" y="53"/>
                      <a:pt x="0" y="53"/>
                      <a:pt x="0" y="53"/>
                    </a:cubicBezTo>
                    <a:cubicBezTo>
                      <a:pt x="0" y="24"/>
                      <a:pt x="20" y="0"/>
                      <a:pt x="44" y="0"/>
                    </a:cubicBezTo>
                    <a:cubicBezTo>
                      <a:pt x="72" y="0"/>
                      <a:pt x="72" y="0"/>
                      <a:pt x="72" y="0"/>
                    </a:cubicBezTo>
                    <a:cubicBezTo>
                      <a:pt x="96" y="0"/>
                      <a:pt x="116" y="24"/>
                      <a:pt x="116" y="53"/>
                    </a:cubicBezTo>
                    <a:cubicBezTo>
                      <a:pt x="116" y="210"/>
                      <a:pt x="116" y="210"/>
                      <a:pt x="116" y="210"/>
                    </a:cubicBezTo>
                    <a:cubicBezTo>
                      <a:pt x="116" y="239"/>
                      <a:pt x="96" y="263"/>
                      <a:pt x="72" y="263"/>
                    </a:cubicBezTo>
                    <a:moveTo>
                      <a:pt x="44" y="4"/>
                    </a:moveTo>
                    <a:cubicBezTo>
                      <a:pt x="22" y="4"/>
                      <a:pt x="4" y="26"/>
                      <a:pt x="4" y="53"/>
                    </a:cubicBezTo>
                    <a:cubicBezTo>
                      <a:pt x="4" y="210"/>
                      <a:pt x="4" y="210"/>
                      <a:pt x="4" y="210"/>
                    </a:cubicBezTo>
                    <a:cubicBezTo>
                      <a:pt x="4" y="237"/>
                      <a:pt x="22" y="259"/>
                      <a:pt x="44" y="259"/>
                    </a:cubicBezTo>
                    <a:cubicBezTo>
                      <a:pt x="72" y="259"/>
                      <a:pt x="72" y="259"/>
                      <a:pt x="72" y="259"/>
                    </a:cubicBezTo>
                    <a:cubicBezTo>
                      <a:pt x="94" y="259"/>
                      <a:pt x="112" y="237"/>
                      <a:pt x="112" y="210"/>
                    </a:cubicBezTo>
                    <a:cubicBezTo>
                      <a:pt x="112" y="53"/>
                      <a:pt x="112" y="53"/>
                      <a:pt x="112" y="53"/>
                    </a:cubicBezTo>
                    <a:cubicBezTo>
                      <a:pt x="112" y="26"/>
                      <a:pt x="94" y="4"/>
                      <a:pt x="72" y="4"/>
                    </a:cubicBezTo>
                    <a:cubicBezTo>
                      <a:pt x="44" y="4"/>
                      <a:pt x="44" y="4"/>
                      <a:pt x="44" y="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8" name="Google Shape;418;p16"/>
              <p:cNvSpPr/>
              <p:nvPr/>
            </p:nvSpPr>
            <p:spPr>
              <a:xfrm>
                <a:off x="5994400" y="4519613"/>
                <a:ext cx="347663" cy="782638"/>
              </a:xfrm>
              <a:prstGeom prst="rect">
                <a:avLst/>
              </a:prstGeom>
              <a:solidFill>
                <a:srgbClr val="CC3300">
                  <a:alpha val="25882"/>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9" name="Google Shape;419;p16"/>
              <p:cNvSpPr/>
              <p:nvPr/>
            </p:nvSpPr>
            <p:spPr>
              <a:xfrm>
                <a:off x="6049963" y="4292601"/>
                <a:ext cx="231775" cy="231775"/>
              </a:xfrm>
              <a:custGeom>
                <a:rect b="b" l="l" r="r" t="t"/>
                <a:pathLst>
                  <a:path extrusionOk="0" h="61" w="61">
                    <a:moveTo>
                      <a:pt x="31" y="61"/>
                    </a:moveTo>
                    <a:cubicBezTo>
                      <a:pt x="14" y="61"/>
                      <a:pt x="0" y="47"/>
                      <a:pt x="0" y="30"/>
                    </a:cubicBezTo>
                    <a:cubicBezTo>
                      <a:pt x="0" y="13"/>
                      <a:pt x="14" y="0"/>
                      <a:pt x="31" y="0"/>
                    </a:cubicBezTo>
                    <a:cubicBezTo>
                      <a:pt x="48" y="0"/>
                      <a:pt x="61" y="13"/>
                      <a:pt x="61" y="30"/>
                    </a:cubicBezTo>
                    <a:cubicBezTo>
                      <a:pt x="61" y="47"/>
                      <a:pt x="48" y="61"/>
                      <a:pt x="31" y="61"/>
                    </a:cubicBezTo>
                    <a:moveTo>
                      <a:pt x="31" y="3"/>
                    </a:moveTo>
                    <a:cubicBezTo>
                      <a:pt x="16" y="3"/>
                      <a:pt x="4" y="15"/>
                      <a:pt x="4" y="30"/>
                    </a:cubicBezTo>
                    <a:cubicBezTo>
                      <a:pt x="4" y="45"/>
                      <a:pt x="16" y="57"/>
                      <a:pt x="31" y="57"/>
                    </a:cubicBezTo>
                    <a:cubicBezTo>
                      <a:pt x="46" y="57"/>
                      <a:pt x="58" y="45"/>
                      <a:pt x="58" y="30"/>
                    </a:cubicBezTo>
                    <a:cubicBezTo>
                      <a:pt x="58" y="15"/>
                      <a:pt x="46" y="3"/>
                      <a:pt x="31"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0" name="Google Shape;420;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close/>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1" name="Google Shape;421;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path>
                </a:pathLst>
              </a:custGeom>
              <a:solidFill>
                <a:srgbClr val="2A2A2A">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 name="Google Shape;422;p16"/>
              <p:cNvSpPr/>
              <p:nvPr/>
            </p:nvSpPr>
            <p:spPr>
              <a:xfrm>
                <a:off x="5561013" y="3078163"/>
                <a:ext cx="1214438" cy="1509713"/>
              </a:xfrm>
              <a:custGeom>
                <a:rect b="b" l="l" r="r" t="t"/>
                <a:pathLst>
                  <a:path extrusionOk="0" h="398" w="320">
                    <a:moveTo>
                      <a:pt x="109" y="398"/>
                    </a:moveTo>
                    <a:cubicBezTo>
                      <a:pt x="106" y="397"/>
                      <a:pt x="106" y="397"/>
                      <a:pt x="106" y="397"/>
                    </a:cubicBezTo>
                    <a:cubicBezTo>
                      <a:pt x="113" y="284"/>
                      <a:pt x="113" y="284"/>
                      <a:pt x="113" y="284"/>
                    </a:cubicBezTo>
                    <a:cubicBezTo>
                      <a:pt x="0" y="22"/>
                      <a:pt x="0" y="22"/>
                      <a:pt x="0" y="22"/>
                    </a:cubicBezTo>
                    <a:cubicBezTo>
                      <a:pt x="2" y="22"/>
                      <a:pt x="2" y="22"/>
                      <a:pt x="2" y="22"/>
                    </a:cubicBezTo>
                    <a:cubicBezTo>
                      <a:pt x="5" y="21"/>
                      <a:pt x="71" y="0"/>
                      <a:pt x="106" y="10"/>
                    </a:cubicBezTo>
                    <a:cubicBezTo>
                      <a:pt x="106" y="9"/>
                      <a:pt x="106" y="7"/>
                      <a:pt x="107" y="6"/>
                    </a:cubicBezTo>
                    <a:cubicBezTo>
                      <a:pt x="107" y="4"/>
                      <a:pt x="107" y="4"/>
                      <a:pt x="107" y="4"/>
                    </a:cubicBezTo>
                    <a:cubicBezTo>
                      <a:pt x="121" y="7"/>
                      <a:pt x="121" y="7"/>
                      <a:pt x="121" y="7"/>
                    </a:cubicBezTo>
                    <a:cubicBezTo>
                      <a:pt x="123" y="3"/>
                      <a:pt x="124" y="3"/>
                      <a:pt x="125" y="3"/>
                    </a:cubicBezTo>
                    <a:cubicBezTo>
                      <a:pt x="125" y="3"/>
                      <a:pt x="126" y="3"/>
                      <a:pt x="130" y="5"/>
                    </a:cubicBezTo>
                    <a:cubicBezTo>
                      <a:pt x="133" y="2"/>
                      <a:pt x="133" y="2"/>
                      <a:pt x="133" y="2"/>
                    </a:cubicBezTo>
                    <a:cubicBezTo>
                      <a:pt x="142" y="8"/>
                      <a:pt x="142" y="8"/>
                      <a:pt x="142" y="8"/>
                    </a:cubicBezTo>
                    <a:cubicBezTo>
                      <a:pt x="148" y="5"/>
                      <a:pt x="149" y="5"/>
                      <a:pt x="150" y="5"/>
                    </a:cubicBezTo>
                    <a:cubicBezTo>
                      <a:pt x="150" y="5"/>
                      <a:pt x="151" y="5"/>
                      <a:pt x="157" y="10"/>
                    </a:cubicBezTo>
                    <a:cubicBezTo>
                      <a:pt x="159" y="6"/>
                      <a:pt x="160" y="6"/>
                      <a:pt x="161" y="6"/>
                    </a:cubicBezTo>
                    <a:cubicBezTo>
                      <a:pt x="162" y="6"/>
                      <a:pt x="163" y="7"/>
                      <a:pt x="163" y="7"/>
                    </a:cubicBezTo>
                    <a:cubicBezTo>
                      <a:pt x="164" y="8"/>
                      <a:pt x="167" y="11"/>
                      <a:pt x="169" y="14"/>
                    </a:cubicBezTo>
                    <a:cubicBezTo>
                      <a:pt x="174" y="11"/>
                      <a:pt x="174" y="11"/>
                      <a:pt x="174" y="11"/>
                    </a:cubicBezTo>
                    <a:cubicBezTo>
                      <a:pt x="176" y="14"/>
                      <a:pt x="176" y="14"/>
                      <a:pt x="176" y="14"/>
                    </a:cubicBezTo>
                    <a:cubicBezTo>
                      <a:pt x="176" y="14"/>
                      <a:pt x="176" y="14"/>
                      <a:pt x="176" y="14"/>
                    </a:cubicBezTo>
                    <a:cubicBezTo>
                      <a:pt x="177" y="14"/>
                      <a:pt x="179" y="13"/>
                      <a:pt x="180" y="13"/>
                    </a:cubicBezTo>
                    <a:cubicBezTo>
                      <a:pt x="182" y="12"/>
                      <a:pt x="184" y="11"/>
                      <a:pt x="185" y="12"/>
                    </a:cubicBezTo>
                    <a:cubicBezTo>
                      <a:pt x="187" y="12"/>
                      <a:pt x="190" y="14"/>
                      <a:pt x="191" y="15"/>
                    </a:cubicBezTo>
                    <a:cubicBezTo>
                      <a:pt x="192" y="15"/>
                      <a:pt x="193" y="14"/>
                      <a:pt x="194" y="13"/>
                    </a:cubicBezTo>
                    <a:cubicBezTo>
                      <a:pt x="196" y="12"/>
                      <a:pt x="196" y="12"/>
                      <a:pt x="196" y="12"/>
                    </a:cubicBezTo>
                    <a:cubicBezTo>
                      <a:pt x="197" y="14"/>
                      <a:pt x="197" y="14"/>
                      <a:pt x="197" y="14"/>
                    </a:cubicBezTo>
                    <a:cubicBezTo>
                      <a:pt x="198" y="16"/>
                      <a:pt x="198" y="18"/>
                      <a:pt x="199" y="18"/>
                    </a:cubicBezTo>
                    <a:cubicBezTo>
                      <a:pt x="200" y="18"/>
                      <a:pt x="202" y="17"/>
                      <a:pt x="204" y="16"/>
                    </a:cubicBezTo>
                    <a:cubicBezTo>
                      <a:pt x="206" y="15"/>
                      <a:pt x="206" y="15"/>
                      <a:pt x="206" y="15"/>
                    </a:cubicBezTo>
                    <a:cubicBezTo>
                      <a:pt x="207" y="17"/>
                      <a:pt x="207" y="17"/>
                      <a:pt x="207" y="17"/>
                    </a:cubicBezTo>
                    <a:cubicBezTo>
                      <a:pt x="207" y="19"/>
                      <a:pt x="208" y="21"/>
                      <a:pt x="208" y="22"/>
                    </a:cubicBezTo>
                    <a:cubicBezTo>
                      <a:pt x="209" y="21"/>
                      <a:pt x="210" y="20"/>
                      <a:pt x="211" y="20"/>
                    </a:cubicBezTo>
                    <a:cubicBezTo>
                      <a:pt x="214" y="17"/>
                      <a:pt x="216" y="17"/>
                      <a:pt x="217" y="17"/>
                    </a:cubicBezTo>
                    <a:cubicBezTo>
                      <a:pt x="218" y="17"/>
                      <a:pt x="218" y="17"/>
                      <a:pt x="218" y="17"/>
                    </a:cubicBezTo>
                    <a:cubicBezTo>
                      <a:pt x="218" y="18"/>
                      <a:pt x="218" y="18"/>
                      <a:pt x="218" y="18"/>
                    </a:cubicBezTo>
                    <a:cubicBezTo>
                      <a:pt x="219" y="19"/>
                      <a:pt x="221" y="21"/>
                      <a:pt x="222" y="23"/>
                    </a:cubicBezTo>
                    <a:cubicBezTo>
                      <a:pt x="223" y="22"/>
                      <a:pt x="223" y="22"/>
                      <a:pt x="223" y="22"/>
                    </a:cubicBezTo>
                    <a:cubicBezTo>
                      <a:pt x="224" y="21"/>
                      <a:pt x="225" y="19"/>
                      <a:pt x="226" y="19"/>
                    </a:cubicBezTo>
                    <a:cubicBezTo>
                      <a:pt x="227" y="19"/>
                      <a:pt x="228" y="19"/>
                      <a:pt x="228" y="20"/>
                    </a:cubicBezTo>
                    <a:cubicBezTo>
                      <a:pt x="229" y="21"/>
                      <a:pt x="230" y="22"/>
                      <a:pt x="230" y="24"/>
                    </a:cubicBezTo>
                    <a:cubicBezTo>
                      <a:pt x="231" y="24"/>
                      <a:pt x="231" y="25"/>
                      <a:pt x="231" y="26"/>
                    </a:cubicBezTo>
                    <a:cubicBezTo>
                      <a:pt x="232" y="24"/>
                      <a:pt x="234" y="21"/>
                      <a:pt x="236" y="19"/>
                    </a:cubicBezTo>
                    <a:cubicBezTo>
                      <a:pt x="239" y="13"/>
                      <a:pt x="239" y="13"/>
                      <a:pt x="239" y="13"/>
                    </a:cubicBezTo>
                    <a:cubicBezTo>
                      <a:pt x="239" y="19"/>
                      <a:pt x="239" y="19"/>
                      <a:pt x="239" y="19"/>
                    </a:cubicBezTo>
                    <a:cubicBezTo>
                      <a:pt x="241" y="16"/>
                      <a:pt x="241" y="16"/>
                      <a:pt x="241" y="16"/>
                    </a:cubicBezTo>
                    <a:cubicBezTo>
                      <a:pt x="320" y="15"/>
                      <a:pt x="320" y="15"/>
                      <a:pt x="320" y="15"/>
                    </a:cubicBezTo>
                    <a:cubicBezTo>
                      <a:pt x="257" y="183"/>
                      <a:pt x="257" y="183"/>
                      <a:pt x="257" y="183"/>
                    </a:cubicBezTo>
                    <a:cubicBezTo>
                      <a:pt x="257" y="184"/>
                      <a:pt x="207" y="350"/>
                      <a:pt x="214" y="392"/>
                    </a:cubicBezTo>
                    <a:cubicBezTo>
                      <a:pt x="210" y="393"/>
                      <a:pt x="210" y="393"/>
                      <a:pt x="210" y="393"/>
                    </a:cubicBezTo>
                    <a:cubicBezTo>
                      <a:pt x="203" y="350"/>
                      <a:pt x="252" y="188"/>
                      <a:pt x="254" y="181"/>
                    </a:cubicBezTo>
                    <a:cubicBezTo>
                      <a:pt x="315" y="19"/>
                      <a:pt x="315" y="19"/>
                      <a:pt x="315" y="19"/>
                    </a:cubicBezTo>
                    <a:cubicBezTo>
                      <a:pt x="243" y="20"/>
                      <a:pt x="243" y="20"/>
                      <a:pt x="243" y="20"/>
                    </a:cubicBezTo>
                    <a:cubicBezTo>
                      <a:pt x="235" y="30"/>
                      <a:pt x="235" y="30"/>
                      <a:pt x="235" y="30"/>
                    </a:cubicBezTo>
                    <a:cubicBezTo>
                      <a:pt x="235" y="26"/>
                      <a:pt x="235" y="26"/>
                      <a:pt x="235" y="26"/>
                    </a:cubicBezTo>
                    <a:cubicBezTo>
                      <a:pt x="233" y="30"/>
                      <a:pt x="232" y="30"/>
                      <a:pt x="231" y="30"/>
                    </a:cubicBezTo>
                    <a:cubicBezTo>
                      <a:pt x="229" y="30"/>
                      <a:pt x="229" y="28"/>
                      <a:pt x="227" y="26"/>
                    </a:cubicBezTo>
                    <a:cubicBezTo>
                      <a:pt x="227" y="25"/>
                      <a:pt x="226" y="24"/>
                      <a:pt x="226" y="23"/>
                    </a:cubicBezTo>
                    <a:cubicBezTo>
                      <a:pt x="225" y="24"/>
                      <a:pt x="225" y="24"/>
                      <a:pt x="225" y="24"/>
                    </a:cubicBezTo>
                    <a:cubicBezTo>
                      <a:pt x="224" y="25"/>
                      <a:pt x="222" y="27"/>
                      <a:pt x="220" y="26"/>
                    </a:cubicBezTo>
                    <a:cubicBezTo>
                      <a:pt x="219" y="25"/>
                      <a:pt x="217" y="23"/>
                      <a:pt x="216" y="21"/>
                    </a:cubicBezTo>
                    <a:cubicBezTo>
                      <a:pt x="215" y="21"/>
                      <a:pt x="214" y="22"/>
                      <a:pt x="213" y="23"/>
                    </a:cubicBezTo>
                    <a:cubicBezTo>
                      <a:pt x="210" y="25"/>
                      <a:pt x="209" y="26"/>
                      <a:pt x="208" y="26"/>
                    </a:cubicBezTo>
                    <a:cubicBezTo>
                      <a:pt x="207" y="26"/>
                      <a:pt x="206" y="26"/>
                      <a:pt x="204" y="20"/>
                    </a:cubicBezTo>
                    <a:cubicBezTo>
                      <a:pt x="199" y="23"/>
                      <a:pt x="198" y="22"/>
                      <a:pt x="197" y="22"/>
                    </a:cubicBezTo>
                    <a:cubicBezTo>
                      <a:pt x="196" y="21"/>
                      <a:pt x="195" y="19"/>
                      <a:pt x="194" y="18"/>
                    </a:cubicBezTo>
                    <a:cubicBezTo>
                      <a:pt x="193" y="18"/>
                      <a:pt x="191" y="19"/>
                      <a:pt x="190" y="19"/>
                    </a:cubicBezTo>
                    <a:cubicBezTo>
                      <a:pt x="189" y="19"/>
                      <a:pt x="189" y="18"/>
                      <a:pt x="188" y="18"/>
                    </a:cubicBezTo>
                    <a:cubicBezTo>
                      <a:pt x="188" y="17"/>
                      <a:pt x="186" y="16"/>
                      <a:pt x="184" y="15"/>
                    </a:cubicBezTo>
                    <a:cubicBezTo>
                      <a:pt x="184" y="15"/>
                      <a:pt x="183" y="16"/>
                      <a:pt x="182" y="16"/>
                    </a:cubicBezTo>
                    <a:cubicBezTo>
                      <a:pt x="179" y="17"/>
                      <a:pt x="177" y="18"/>
                      <a:pt x="175" y="17"/>
                    </a:cubicBezTo>
                    <a:cubicBezTo>
                      <a:pt x="174" y="17"/>
                      <a:pt x="173" y="16"/>
                      <a:pt x="173" y="16"/>
                    </a:cubicBezTo>
                    <a:cubicBezTo>
                      <a:pt x="168" y="18"/>
                      <a:pt x="168" y="18"/>
                      <a:pt x="168" y="18"/>
                    </a:cubicBezTo>
                    <a:cubicBezTo>
                      <a:pt x="167" y="17"/>
                      <a:pt x="167" y="17"/>
                      <a:pt x="167" y="17"/>
                    </a:cubicBezTo>
                    <a:cubicBezTo>
                      <a:pt x="167" y="16"/>
                      <a:pt x="163" y="13"/>
                      <a:pt x="161" y="10"/>
                    </a:cubicBezTo>
                    <a:cubicBezTo>
                      <a:pt x="160" y="11"/>
                      <a:pt x="159" y="13"/>
                      <a:pt x="159" y="14"/>
                    </a:cubicBezTo>
                    <a:cubicBezTo>
                      <a:pt x="158" y="16"/>
                      <a:pt x="158" y="16"/>
                      <a:pt x="158" y="16"/>
                    </a:cubicBezTo>
                    <a:cubicBezTo>
                      <a:pt x="156" y="14"/>
                      <a:pt x="156" y="14"/>
                      <a:pt x="156" y="14"/>
                    </a:cubicBezTo>
                    <a:cubicBezTo>
                      <a:pt x="154" y="12"/>
                      <a:pt x="151" y="9"/>
                      <a:pt x="149" y="9"/>
                    </a:cubicBezTo>
                    <a:cubicBezTo>
                      <a:pt x="149" y="9"/>
                      <a:pt x="145" y="11"/>
                      <a:pt x="143" y="12"/>
                    </a:cubicBezTo>
                    <a:cubicBezTo>
                      <a:pt x="142" y="12"/>
                      <a:pt x="142" y="12"/>
                      <a:pt x="142" y="12"/>
                    </a:cubicBezTo>
                    <a:cubicBezTo>
                      <a:pt x="134" y="7"/>
                      <a:pt x="134" y="7"/>
                      <a:pt x="134" y="7"/>
                    </a:cubicBezTo>
                    <a:cubicBezTo>
                      <a:pt x="130" y="10"/>
                      <a:pt x="130" y="10"/>
                      <a:pt x="130" y="10"/>
                    </a:cubicBezTo>
                    <a:cubicBezTo>
                      <a:pt x="129" y="9"/>
                      <a:pt x="129" y="9"/>
                      <a:pt x="129" y="9"/>
                    </a:cubicBezTo>
                    <a:cubicBezTo>
                      <a:pt x="128" y="8"/>
                      <a:pt x="126" y="7"/>
                      <a:pt x="125" y="7"/>
                    </a:cubicBezTo>
                    <a:cubicBezTo>
                      <a:pt x="125" y="7"/>
                      <a:pt x="124" y="9"/>
                      <a:pt x="124" y="10"/>
                    </a:cubicBezTo>
                    <a:cubicBezTo>
                      <a:pt x="123" y="12"/>
                      <a:pt x="123" y="12"/>
                      <a:pt x="123" y="12"/>
                    </a:cubicBezTo>
                    <a:cubicBezTo>
                      <a:pt x="110" y="9"/>
                      <a:pt x="110" y="9"/>
                      <a:pt x="110" y="9"/>
                    </a:cubicBezTo>
                    <a:cubicBezTo>
                      <a:pt x="109" y="13"/>
                      <a:pt x="109" y="13"/>
                      <a:pt x="108" y="13"/>
                    </a:cubicBezTo>
                    <a:cubicBezTo>
                      <a:pt x="108" y="14"/>
                      <a:pt x="108" y="14"/>
                      <a:pt x="108" y="14"/>
                    </a:cubicBezTo>
                    <a:cubicBezTo>
                      <a:pt x="107" y="14"/>
                      <a:pt x="107" y="14"/>
                      <a:pt x="107" y="14"/>
                    </a:cubicBezTo>
                    <a:cubicBezTo>
                      <a:pt x="76" y="4"/>
                      <a:pt x="17" y="21"/>
                      <a:pt x="5" y="25"/>
                    </a:cubicBezTo>
                    <a:cubicBezTo>
                      <a:pt x="116" y="283"/>
                      <a:pt x="116" y="283"/>
                      <a:pt x="116" y="283"/>
                    </a:cubicBezTo>
                    <a:cubicBezTo>
                      <a:pt x="109" y="398"/>
                      <a:pt x="109" y="398"/>
                      <a:pt x="109" y="398"/>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3" name="Google Shape;423;p16"/>
              <p:cNvSpPr/>
              <p:nvPr/>
            </p:nvSpPr>
            <p:spPr>
              <a:xfrm>
                <a:off x="6069013" y="3659188"/>
                <a:ext cx="193675" cy="606425"/>
              </a:xfrm>
              <a:custGeom>
                <a:rect b="b" l="l" r="r" t="t"/>
                <a:pathLst>
                  <a:path extrusionOk="0" h="160" w="51">
                    <a:moveTo>
                      <a:pt x="26" y="160"/>
                    </a:moveTo>
                    <a:cubicBezTo>
                      <a:pt x="12" y="160"/>
                      <a:pt x="0" y="147"/>
                      <a:pt x="0" y="131"/>
                    </a:cubicBezTo>
                    <a:cubicBezTo>
                      <a:pt x="0" y="29"/>
                      <a:pt x="0" y="29"/>
                      <a:pt x="0" y="29"/>
                    </a:cubicBezTo>
                    <a:cubicBezTo>
                      <a:pt x="0" y="13"/>
                      <a:pt x="12" y="0"/>
                      <a:pt x="26" y="0"/>
                    </a:cubicBezTo>
                    <a:cubicBezTo>
                      <a:pt x="40" y="0"/>
                      <a:pt x="51" y="13"/>
                      <a:pt x="51" y="29"/>
                    </a:cubicBezTo>
                    <a:cubicBezTo>
                      <a:pt x="51" y="131"/>
                      <a:pt x="51" y="131"/>
                      <a:pt x="51" y="131"/>
                    </a:cubicBezTo>
                    <a:cubicBezTo>
                      <a:pt x="51" y="147"/>
                      <a:pt x="40" y="160"/>
                      <a:pt x="26" y="160"/>
                    </a:cubicBezTo>
                    <a:moveTo>
                      <a:pt x="26" y="3"/>
                    </a:moveTo>
                    <a:cubicBezTo>
                      <a:pt x="14" y="3"/>
                      <a:pt x="4" y="15"/>
                      <a:pt x="4" y="29"/>
                    </a:cubicBezTo>
                    <a:cubicBezTo>
                      <a:pt x="4" y="131"/>
                      <a:pt x="4" y="131"/>
                      <a:pt x="4" y="131"/>
                    </a:cubicBezTo>
                    <a:cubicBezTo>
                      <a:pt x="4" y="145"/>
                      <a:pt x="14" y="156"/>
                      <a:pt x="26" y="156"/>
                    </a:cubicBezTo>
                    <a:cubicBezTo>
                      <a:pt x="38" y="156"/>
                      <a:pt x="48" y="145"/>
                      <a:pt x="48" y="131"/>
                    </a:cubicBezTo>
                    <a:cubicBezTo>
                      <a:pt x="48" y="29"/>
                      <a:pt x="48" y="29"/>
                      <a:pt x="48" y="29"/>
                    </a:cubicBezTo>
                    <a:cubicBezTo>
                      <a:pt x="48" y="15"/>
                      <a:pt x="38" y="3"/>
                      <a:pt x="26"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4" name="Google Shape;424;p16"/>
              <p:cNvSpPr/>
              <p:nvPr/>
            </p:nvSpPr>
            <p:spPr>
              <a:xfrm>
                <a:off x="5872163" y="3005138"/>
                <a:ext cx="201613" cy="649288"/>
              </a:xfrm>
              <a:custGeom>
                <a:rect b="b" l="l" r="r" t="t"/>
                <a:pathLst>
                  <a:path extrusionOk="0" h="171" w="53">
                    <a:moveTo>
                      <a:pt x="51" y="171"/>
                    </a:moveTo>
                    <a:cubicBezTo>
                      <a:pt x="50" y="171"/>
                      <a:pt x="49" y="170"/>
                      <a:pt x="49" y="169"/>
                    </a:cubicBezTo>
                    <a:cubicBezTo>
                      <a:pt x="49" y="143"/>
                      <a:pt x="38" y="114"/>
                      <a:pt x="28" y="88"/>
                    </a:cubicBezTo>
                    <a:cubicBezTo>
                      <a:pt x="27" y="84"/>
                      <a:pt x="25" y="81"/>
                      <a:pt x="24" y="77"/>
                    </a:cubicBezTo>
                    <a:cubicBezTo>
                      <a:pt x="23" y="74"/>
                      <a:pt x="21" y="71"/>
                      <a:pt x="19" y="67"/>
                    </a:cubicBezTo>
                    <a:cubicBezTo>
                      <a:pt x="14" y="56"/>
                      <a:pt x="8" y="44"/>
                      <a:pt x="10" y="33"/>
                    </a:cubicBezTo>
                    <a:cubicBezTo>
                      <a:pt x="9" y="33"/>
                      <a:pt x="9" y="33"/>
                      <a:pt x="9" y="33"/>
                    </a:cubicBezTo>
                    <a:cubicBezTo>
                      <a:pt x="6" y="30"/>
                      <a:pt x="4" y="20"/>
                      <a:pt x="2" y="11"/>
                    </a:cubicBezTo>
                    <a:cubicBezTo>
                      <a:pt x="2" y="8"/>
                      <a:pt x="1" y="4"/>
                      <a:pt x="0" y="3"/>
                    </a:cubicBezTo>
                    <a:cubicBezTo>
                      <a:pt x="0" y="2"/>
                      <a:pt x="1" y="1"/>
                      <a:pt x="1" y="0"/>
                    </a:cubicBezTo>
                    <a:cubicBezTo>
                      <a:pt x="2" y="0"/>
                      <a:pt x="3" y="1"/>
                      <a:pt x="4" y="1"/>
                    </a:cubicBezTo>
                    <a:cubicBezTo>
                      <a:pt x="4" y="4"/>
                      <a:pt x="5" y="7"/>
                      <a:pt x="6" y="11"/>
                    </a:cubicBezTo>
                    <a:cubicBezTo>
                      <a:pt x="7" y="17"/>
                      <a:pt x="9" y="25"/>
                      <a:pt x="11" y="29"/>
                    </a:cubicBezTo>
                    <a:cubicBezTo>
                      <a:pt x="12" y="23"/>
                      <a:pt x="15" y="20"/>
                      <a:pt x="18" y="20"/>
                    </a:cubicBezTo>
                    <a:cubicBezTo>
                      <a:pt x="18" y="20"/>
                      <a:pt x="18" y="20"/>
                      <a:pt x="18" y="20"/>
                    </a:cubicBezTo>
                    <a:cubicBezTo>
                      <a:pt x="20" y="20"/>
                      <a:pt x="22" y="23"/>
                      <a:pt x="24" y="27"/>
                    </a:cubicBezTo>
                    <a:cubicBezTo>
                      <a:pt x="25" y="31"/>
                      <a:pt x="25" y="36"/>
                      <a:pt x="22" y="38"/>
                    </a:cubicBezTo>
                    <a:cubicBezTo>
                      <a:pt x="19" y="39"/>
                      <a:pt x="17" y="39"/>
                      <a:pt x="13" y="36"/>
                    </a:cubicBezTo>
                    <a:cubicBezTo>
                      <a:pt x="13" y="45"/>
                      <a:pt x="18" y="56"/>
                      <a:pt x="22" y="65"/>
                    </a:cubicBezTo>
                    <a:cubicBezTo>
                      <a:pt x="24" y="69"/>
                      <a:pt x="26" y="73"/>
                      <a:pt x="27" y="76"/>
                    </a:cubicBezTo>
                    <a:cubicBezTo>
                      <a:pt x="29" y="80"/>
                      <a:pt x="30" y="83"/>
                      <a:pt x="31" y="86"/>
                    </a:cubicBezTo>
                    <a:cubicBezTo>
                      <a:pt x="41" y="113"/>
                      <a:pt x="53" y="142"/>
                      <a:pt x="53" y="169"/>
                    </a:cubicBezTo>
                    <a:cubicBezTo>
                      <a:pt x="53" y="170"/>
                      <a:pt x="52" y="171"/>
                      <a:pt x="51" y="171"/>
                    </a:cubicBezTo>
                    <a:moveTo>
                      <a:pt x="14" y="32"/>
                    </a:moveTo>
                    <a:cubicBezTo>
                      <a:pt x="17" y="35"/>
                      <a:pt x="19" y="35"/>
                      <a:pt x="20" y="35"/>
                    </a:cubicBezTo>
                    <a:cubicBezTo>
                      <a:pt x="21" y="34"/>
                      <a:pt x="21" y="31"/>
                      <a:pt x="20" y="28"/>
                    </a:cubicBezTo>
                    <a:cubicBezTo>
                      <a:pt x="19" y="25"/>
                      <a:pt x="18" y="24"/>
                      <a:pt x="18" y="24"/>
                    </a:cubicBezTo>
                    <a:cubicBezTo>
                      <a:pt x="17" y="24"/>
                      <a:pt x="15" y="25"/>
                      <a:pt x="14" y="31"/>
                    </a:cubicBezTo>
                    <a:cubicBezTo>
                      <a:pt x="14" y="32"/>
                      <a:pt x="14" y="32"/>
                      <a:pt x="14" y="32"/>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 name="Google Shape;425;p16"/>
              <p:cNvSpPr/>
              <p:nvPr/>
            </p:nvSpPr>
            <p:spPr>
              <a:xfrm>
                <a:off x="6270625" y="3032126"/>
                <a:ext cx="273050" cy="649288"/>
              </a:xfrm>
              <a:custGeom>
                <a:rect b="b" l="l" r="r" t="t"/>
                <a:pathLst>
                  <a:path extrusionOk="0" h="171" w="72">
                    <a:moveTo>
                      <a:pt x="2" y="171"/>
                    </a:moveTo>
                    <a:cubicBezTo>
                      <a:pt x="1" y="171"/>
                      <a:pt x="0" y="170"/>
                      <a:pt x="0" y="169"/>
                    </a:cubicBezTo>
                    <a:cubicBezTo>
                      <a:pt x="0" y="150"/>
                      <a:pt x="13" y="129"/>
                      <a:pt x="26" y="110"/>
                    </a:cubicBezTo>
                    <a:cubicBezTo>
                      <a:pt x="33" y="98"/>
                      <a:pt x="40" y="87"/>
                      <a:pt x="44" y="77"/>
                    </a:cubicBezTo>
                    <a:cubicBezTo>
                      <a:pt x="45" y="73"/>
                      <a:pt x="47" y="70"/>
                      <a:pt x="49" y="66"/>
                    </a:cubicBezTo>
                    <a:cubicBezTo>
                      <a:pt x="54" y="56"/>
                      <a:pt x="59" y="46"/>
                      <a:pt x="58" y="36"/>
                    </a:cubicBezTo>
                    <a:cubicBezTo>
                      <a:pt x="55" y="39"/>
                      <a:pt x="52" y="40"/>
                      <a:pt x="50" y="38"/>
                    </a:cubicBezTo>
                    <a:cubicBezTo>
                      <a:pt x="47" y="36"/>
                      <a:pt x="47" y="31"/>
                      <a:pt x="48" y="27"/>
                    </a:cubicBezTo>
                    <a:cubicBezTo>
                      <a:pt x="49" y="23"/>
                      <a:pt x="51" y="21"/>
                      <a:pt x="54" y="21"/>
                    </a:cubicBezTo>
                    <a:cubicBezTo>
                      <a:pt x="57" y="21"/>
                      <a:pt x="59" y="23"/>
                      <a:pt x="61" y="29"/>
                    </a:cubicBezTo>
                    <a:cubicBezTo>
                      <a:pt x="63" y="26"/>
                      <a:pt x="65" y="17"/>
                      <a:pt x="66" y="11"/>
                    </a:cubicBezTo>
                    <a:cubicBezTo>
                      <a:pt x="67" y="7"/>
                      <a:pt x="67" y="4"/>
                      <a:pt x="68" y="2"/>
                    </a:cubicBezTo>
                    <a:cubicBezTo>
                      <a:pt x="68" y="1"/>
                      <a:pt x="69" y="0"/>
                      <a:pt x="70" y="1"/>
                    </a:cubicBezTo>
                    <a:cubicBezTo>
                      <a:pt x="71" y="1"/>
                      <a:pt x="72" y="2"/>
                      <a:pt x="71" y="3"/>
                    </a:cubicBezTo>
                    <a:cubicBezTo>
                      <a:pt x="71" y="5"/>
                      <a:pt x="70" y="8"/>
                      <a:pt x="69" y="12"/>
                    </a:cubicBezTo>
                    <a:cubicBezTo>
                      <a:pt x="68" y="20"/>
                      <a:pt x="66" y="30"/>
                      <a:pt x="62" y="33"/>
                    </a:cubicBezTo>
                    <a:cubicBezTo>
                      <a:pt x="62" y="34"/>
                      <a:pt x="62" y="34"/>
                      <a:pt x="62" y="34"/>
                    </a:cubicBezTo>
                    <a:cubicBezTo>
                      <a:pt x="63" y="44"/>
                      <a:pt x="57" y="56"/>
                      <a:pt x="52" y="67"/>
                    </a:cubicBezTo>
                    <a:cubicBezTo>
                      <a:pt x="50" y="71"/>
                      <a:pt x="49" y="75"/>
                      <a:pt x="48" y="78"/>
                    </a:cubicBezTo>
                    <a:cubicBezTo>
                      <a:pt x="44" y="88"/>
                      <a:pt x="36" y="100"/>
                      <a:pt x="29" y="111"/>
                    </a:cubicBezTo>
                    <a:cubicBezTo>
                      <a:pt x="17" y="131"/>
                      <a:pt x="4" y="151"/>
                      <a:pt x="4" y="169"/>
                    </a:cubicBezTo>
                    <a:cubicBezTo>
                      <a:pt x="4" y="170"/>
                      <a:pt x="3" y="171"/>
                      <a:pt x="2" y="171"/>
                    </a:cubicBezTo>
                    <a:cubicBezTo>
                      <a:pt x="2" y="171"/>
                      <a:pt x="2" y="171"/>
                      <a:pt x="2" y="171"/>
                    </a:cubicBezTo>
                    <a:moveTo>
                      <a:pt x="54" y="24"/>
                    </a:moveTo>
                    <a:cubicBezTo>
                      <a:pt x="53" y="24"/>
                      <a:pt x="52" y="25"/>
                      <a:pt x="51" y="28"/>
                    </a:cubicBezTo>
                    <a:cubicBezTo>
                      <a:pt x="50" y="32"/>
                      <a:pt x="51" y="35"/>
                      <a:pt x="52" y="35"/>
                    </a:cubicBezTo>
                    <a:cubicBezTo>
                      <a:pt x="53" y="36"/>
                      <a:pt x="55" y="35"/>
                      <a:pt x="58" y="32"/>
                    </a:cubicBezTo>
                    <a:cubicBezTo>
                      <a:pt x="58" y="32"/>
                      <a:pt x="58" y="32"/>
                      <a:pt x="58" y="32"/>
                    </a:cubicBezTo>
                    <a:cubicBezTo>
                      <a:pt x="56" y="26"/>
                      <a:pt x="54" y="24"/>
                      <a:pt x="54" y="2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16"/>
              <p:cNvSpPr/>
              <p:nvPr/>
            </p:nvSpPr>
            <p:spPr>
              <a:xfrm>
                <a:off x="6016625" y="3624263"/>
                <a:ext cx="300038" cy="79375"/>
              </a:xfrm>
              <a:custGeom>
                <a:rect b="b" l="l" r="r" t="t"/>
                <a:pathLst>
                  <a:path extrusionOk="0" h="21" w="79">
                    <a:moveTo>
                      <a:pt x="79" y="16"/>
                    </a:moveTo>
                    <a:cubicBezTo>
                      <a:pt x="79" y="19"/>
                      <a:pt x="75" y="21"/>
                      <a:pt x="71" y="21"/>
                    </a:cubicBezTo>
                    <a:cubicBezTo>
                      <a:pt x="7" y="12"/>
                      <a:pt x="7" y="12"/>
                      <a:pt x="7" y="12"/>
                    </a:cubicBezTo>
                    <a:cubicBezTo>
                      <a:pt x="3" y="12"/>
                      <a:pt x="0" y="9"/>
                      <a:pt x="1" y="5"/>
                    </a:cubicBezTo>
                    <a:cubicBezTo>
                      <a:pt x="1" y="2"/>
                      <a:pt x="5" y="0"/>
                      <a:pt x="9" y="0"/>
                    </a:cubicBezTo>
                    <a:cubicBezTo>
                      <a:pt x="72" y="9"/>
                      <a:pt x="72" y="9"/>
                      <a:pt x="72" y="9"/>
                    </a:cubicBezTo>
                    <a:cubicBezTo>
                      <a:pt x="76" y="9"/>
                      <a:pt x="79" y="12"/>
                      <a:pt x="79" y="16"/>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27" name="Google Shape;427;p16"/>
            <p:cNvGrpSpPr/>
            <p:nvPr/>
          </p:nvGrpSpPr>
          <p:grpSpPr>
            <a:xfrm>
              <a:off x="5489575" y="5078413"/>
              <a:ext cx="1365250" cy="1146175"/>
              <a:chOff x="5489575" y="5078413"/>
              <a:chExt cx="1365250" cy="1146175"/>
            </a:xfrm>
          </p:grpSpPr>
          <p:sp>
            <p:nvSpPr>
              <p:cNvPr id="428" name="Google Shape;428;p16"/>
              <p:cNvSpPr/>
              <p:nvPr/>
            </p:nvSpPr>
            <p:spPr>
              <a:xfrm>
                <a:off x="5489575" y="5116513"/>
                <a:ext cx="1323975" cy="185738"/>
              </a:xfrm>
              <a:custGeom>
                <a:rect b="b" l="l" r="r" t="t"/>
                <a:pathLst>
                  <a:path extrusionOk="0" h="49" w="349">
                    <a:moveTo>
                      <a:pt x="345" y="0"/>
                    </a:moveTo>
                    <a:cubicBezTo>
                      <a:pt x="345" y="0"/>
                      <a:pt x="349" y="19"/>
                      <a:pt x="331" y="25"/>
                    </a:cubicBezTo>
                    <a:cubicBezTo>
                      <a:pt x="314" y="30"/>
                      <a:pt x="260" y="45"/>
                      <a:pt x="190" y="47"/>
                    </a:cubicBezTo>
                    <a:cubicBezTo>
                      <a:pt x="121" y="49"/>
                      <a:pt x="52" y="49"/>
                      <a:pt x="21" y="45"/>
                    </a:cubicBezTo>
                    <a:cubicBezTo>
                      <a:pt x="9" y="43"/>
                      <a:pt x="0" y="27"/>
                      <a:pt x="22" y="23"/>
                    </a:cubicBezTo>
                    <a:cubicBezTo>
                      <a:pt x="41" y="19"/>
                      <a:pt x="259" y="40"/>
                      <a:pt x="345"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9" name="Google Shape;429;p16"/>
              <p:cNvSpPr/>
              <p:nvPr/>
            </p:nvSpPr>
            <p:spPr>
              <a:xfrm>
                <a:off x="5489575" y="5264151"/>
                <a:ext cx="1365250" cy="212725"/>
              </a:xfrm>
              <a:custGeom>
                <a:rect b="b" l="l" r="r" t="t"/>
                <a:pathLst>
                  <a:path extrusionOk="0" h="56" w="360">
                    <a:moveTo>
                      <a:pt x="336" y="0"/>
                    </a:moveTo>
                    <a:cubicBezTo>
                      <a:pt x="336" y="0"/>
                      <a:pt x="360" y="18"/>
                      <a:pt x="331" y="31"/>
                    </a:cubicBezTo>
                    <a:cubicBezTo>
                      <a:pt x="315" y="39"/>
                      <a:pt x="260" y="52"/>
                      <a:pt x="190" y="53"/>
                    </a:cubicBezTo>
                    <a:cubicBezTo>
                      <a:pt x="121" y="55"/>
                      <a:pt x="52" y="56"/>
                      <a:pt x="21" y="52"/>
                    </a:cubicBezTo>
                    <a:cubicBezTo>
                      <a:pt x="9" y="50"/>
                      <a:pt x="0" y="34"/>
                      <a:pt x="22" y="30"/>
                    </a:cubicBezTo>
                    <a:cubicBezTo>
                      <a:pt x="41" y="25"/>
                      <a:pt x="304" y="42"/>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0" name="Google Shape;430;p16"/>
              <p:cNvSpPr/>
              <p:nvPr/>
            </p:nvSpPr>
            <p:spPr>
              <a:xfrm>
                <a:off x="5557838" y="5203826"/>
                <a:ext cx="1201738" cy="219075"/>
              </a:xfrm>
              <a:custGeom>
                <a:rect b="b" l="l" r="r" t="t"/>
                <a:pathLst>
                  <a:path extrusionOk="0" h="58" w="317">
                    <a:moveTo>
                      <a:pt x="317" y="0"/>
                    </a:moveTo>
                    <a:cubicBezTo>
                      <a:pt x="316" y="0"/>
                      <a:pt x="315" y="1"/>
                      <a:pt x="313" y="2"/>
                    </a:cubicBezTo>
                    <a:cubicBezTo>
                      <a:pt x="296" y="7"/>
                      <a:pt x="242" y="22"/>
                      <a:pt x="172" y="24"/>
                    </a:cubicBezTo>
                    <a:cubicBezTo>
                      <a:pt x="105" y="26"/>
                      <a:pt x="39" y="26"/>
                      <a:pt x="6" y="22"/>
                    </a:cubicBezTo>
                    <a:cubicBezTo>
                      <a:pt x="9" y="27"/>
                      <a:pt x="10" y="35"/>
                      <a:pt x="0" y="47"/>
                    </a:cubicBezTo>
                    <a:cubicBezTo>
                      <a:pt x="1" y="46"/>
                      <a:pt x="2" y="46"/>
                      <a:pt x="4" y="46"/>
                    </a:cubicBezTo>
                    <a:cubicBezTo>
                      <a:pt x="23" y="42"/>
                      <a:pt x="281" y="58"/>
                      <a:pt x="317" y="17"/>
                    </a:cubicBezTo>
                    <a:cubicBezTo>
                      <a:pt x="314" y="14"/>
                      <a:pt x="312" y="9"/>
                      <a:pt x="317" y="0"/>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1" name="Google Shape;431;p16"/>
              <p:cNvSpPr/>
              <p:nvPr/>
            </p:nvSpPr>
            <p:spPr>
              <a:xfrm>
                <a:off x="5489575" y="5441951"/>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2" name="Google Shape;432;p16"/>
              <p:cNvSpPr/>
              <p:nvPr/>
            </p:nvSpPr>
            <p:spPr>
              <a:xfrm>
                <a:off x="5549900" y="5378451"/>
                <a:ext cx="1209675" cy="223838"/>
              </a:xfrm>
              <a:custGeom>
                <a:rect b="b" l="l" r="r" t="t"/>
                <a:pathLst>
                  <a:path extrusionOk="0" h="59" w="319">
                    <a:moveTo>
                      <a:pt x="315" y="1"/>
                    </a:moveTo>
                    <a:cubicBezTo>
                      <a:pt x="299" y="9"/>
                      <a:pt x="244" y="22"/>
                      <a:pt x="174" y="23"/>
                    </a:cubicBezTo>
                    <a:cubicBezTo>
                      <a:pt x="107" y="25"/>
                      <a:pt x="40" y="26"/>
                      <a:pt x="8" y="22"/>
                    </a:cubicBezTo>
                    <a:cubicBezTo>
                      <a:pt x="10" y="27"/>
                      <a:pt x="11" y="36"/>
                      <a:pt x="0" y="49"/>
                    </a:cubicBezTo>
                    <a:cubicBezTo>
                      <a:pt x="2" y="48"/>
                      <a:pt x="4" y="47"/>
                      <a:pt x="6" y="47"/>
                    </a:cubicBezTo>
                    <a:cubicBezTo>
                      <a:pt x="25" y="43"/>
                      <a:pt x="284" y="59"/>
                      <a:pt x="319" y="18"/>
                    </a:cubicBezTo>
                    <a:cubicBezTo>
                      <a:pt x="317" y="15"/>
                      <a:pt x="314" y="9"/>
                      <a:pt x="319" y="0"/>
                    </a:cubicBezTo>
                    <a:cubicBezTo>
                      <a:pt x="318" y="0"/>
                      <a:pt x="316" y="1"/>
                      <a:pt x="315" y="1"/>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Google Shape;433;p16"/>
              <p:cNvSpPr/>
              <p:nvPr/>
            </p:nvSpPr>
            <p:spPr>
              <a:xfrm>
                <a:off x="5489575" y="5616576"/>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4" name="Google Shape;434;p16"/>
              <p:cNvSpPr/>
              <p:nvPr/>
            </p:nvSpPr>
            <p:spPr>
              <a:xfrm>
                <a:off x="5599113" y="5784851"/>
                <a:ext cx="1146175" cy="261938"/>
              </a:xfrm>
              <a:custGeom>
                <a:rect b="b" l="l" r="r" t="t"/>
                <a:pathLst>
                  <a:path extrusionOk="0" h="69" w="302">
                    <a:moveTo>
                      <a:pt x="150" y="15"/>
                    </a:moveTo>
                    <a:cubicBezTo>
                      <a:pt x="73" y="17"/>
                      <a:pt x="3" y="13"/>
                      <a:pt x="0" y="13"/>
                    </a:cubicBezTo>
                    <a:cubicBezTo>
                      <a:pt x="0" y="13"/>
                      <a:pt x="27" y="45"/>
                      <a:pt x="51" y="57"/>
                    </a:cubicBezTo>
                    <a:cubicBezTo>
                      <a:pt x="60" y="61"/>
                      <a:pt x="88" y="69"/>
                      <a:pt x="150" y="69"/>
                    </a:cubicBezTo>
                    <a:cubicBezTo>
                      <a:pt x="212" y="69"/>
                      <a:pt x="241" y="62"/>
                      <a:pt x="250" y="57"/>
                    </a:cubicBezTo>
                    <a:cubicBezTo>
                      <a:pt x="298" y="30"/>
                      <a:pt x="302" y="0"/>
                      <a:pt x="302" y="0"/>
                    </a:cubicBezTo>
                    <a:cubicBezTo>
                      <a:pt x="298" y="0"/>
                      <a:pt x="229" y="13"/>
                      <a:pt x="150" y="15"/>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5" name="Google Shape;435;p16"/>
              <p:cNvSpPr/>
              <p:nvPr/>
            </p:nvSpPr>
            <p:spPr>
              <a:xfrm>
                <a:off x="5583238" y="5722938"/>
                <a:ext cx="1189038" cy="125413"/>
              </a:xfrm>
              <a:custGeom>
                <a:rect b="b" l="l" r="r" t="t"/>
                <a:pathLst>
                  <a:path extrusionOk="0" h="33" w="313">
                    <a:moveTo>
                      <a:pt x="306" y="4"/>
                    </a:moveTo>
                    <a:cubicBezTo>
                      <a:pt x="290" y="12"/>
                      <a:pt x="235" y="24"/>
                      <a:pt x="165" y="26"/>
                    </a:cubicBezTo>
                    <a:cubicBezTo>
                      <a:pt x="99" y="28"/>
                      <a:pt x="34" y="29"/>
                      <a:pt x="0" y="24"/>
                    </a:cubicBezTo>
                    <a:cubicBezTo>
                      <a:pt x="2" y="26"/>
                      <a:pt x="3" y="27"/>
                      <a:pt x="4" y="29"/>
                    </a:cubicBezTo>
                    <a:cubicBezTo>
                      <a:pt x="5" y="29"/>
                      <a:pt x="5" y="29"/>
                      <a:pt x="5" y="29"/>
                    </a:cubicBezTo>
                    <a:cubicBezTo>
                      <a:pt x="5" y="29"/>
                      <a:pt x="5" y="29"/>
                      <a:pt x="5" y="29"/>
                    </a:cubicBezTo>
                    <a:cubicBezTo>
                      <a:pt x="5" y="29"/>
                      <a:pt x="5" y="29"/>
                      <a:pt x="5" y="29"/>
                    </a:cubicBezTo>
                    <a:cubicBezTo>
                      <a:pt x="6" y="29"/>
                      <a:pt x="6" y="29"/>
                      <a:pt x="6" y="29"/>
                    </a:cubicBezTo>
                    <a:cubicBezTo>
                      <a:pt x="6" y="29"/>
                      <a:pt x="6" y="29"/>
                      <a:pt x="7" y="29"/>
                    </a:cubicBezTo>
                    <a:cubicBezTo>
                      <a:pt x="7" y="29"/>
                      <a:pt x="7" y="29"/>
                      <a:pt x="7" y="29"/>
                    </a:cubicBezTo>
                    <a:cubicBezTo>
                      <a:pt x="20" y="29"/>
                      <a:pt x="84" y="33"/>
                      <a:pt x="154" y="31"/>
                    </a:cubicBezTo>
                    <a:cubicBezTo>
                      <a:pt x="233" y="29"/>
                      <a:pt x="302" y="16"/>
                      <a:pt x="306" y="16"/>
                    </a:cubicBezTo>
                    <a:cubicBezTo>
                      <a:pt x="308" y="11"/>
                      <a:pt x="310" y="5"/>
                      <a:pt x="313" y="0"/>
                    </a:cubicBezTo>
                    <a:cubicBezTo>
                      <a:pt x="311" y="1"/>
                      <a:pt x="309" y="2"/>
                      <a:pt x="306" y="4"/>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6" name="Google Shape;436;p16"/>
              <p:cNvSpPr/>
              <p:nvPr/>
            </p:nvSpPr>
            <p:spPr>
              <a:xfrm>
                <a:off x="5788025" y="5981701"/>
                <a:ext cx="785813" cy="82550"/>
              </a:xfrm>
              <a:custGeom>
                <a:rect b="b" l="l" r="r" t="t"/>
                <a:pathLst>
                  <a:path extrusionOk="0" h="22" w="207">
                    <a:moveTo>
                      <a:pt x="207" y="0"/>
                    </a:moveTo>
                    <a:cubicBezTo>
                      <a:pt x="205" y="2"/>
                      <a:pt x="202" y="4"/>
                      <a:pt x="200" y="5"/>
                    </a:cubicBezTo>
                    <a:cubicBezTo>
                      <a:pt x="191" y="10"/>
                      <a:pt x="162" y="17"/>
                      <a:pt x="100" y="17"/>
                    </a:cubicBezTo>
                    <a:cubicBezTo>
                      <a:pt x="38" y="17"/>
                      <a:pt x="10" y="9"/>
                      <a:pt x="1" y="5"/>
                    </a:cubicBezTo>
                    <a:cubicBezTo>
                      <a:pt x="1" y="5"/>
                      <a:pt x="1" y="5"/>
                      <a:pt x="1" y="5"/>
                    </a:cubicBezTo>
                    <a:cubicBezTo>
                      <a:pt x="0" y="8"/>
                      <a:pt x="1" y="11"/>
                      <a:pt x="8" y="13"/>
                    </a:cubicBezTo>
                    <a:cubicBezTo>
                      <a:pt x="22" y="15"/>
                      <a:pt x="54" y="22"/>
                      <a:pt x="100" y="21"/>
                    </a:cubicBezTo>
                    <a:cubicBezTo>
                      <a:pt x="146" y="22"/>
                      <a:pt x="179" y="15"/>
                      <a:pt x="192" y="13"/>
                    </a:cubicBezTo>
                    <a:cubicBezTo>
                      <a:pt x="200" y="11"/>
                      <a:pt x="200" y="8"/>
                      <a:pt x="200" y="5"/>
                    </a:cubicBezTo>
                    <a:cubicBezTo>
                      <a:pt x="202" y="4"/>
                      <a:pt x="205" y="2"/>
                      <a:pt x="207" y="0"/>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7" name="Google Shape;437;p16"/>
              <p:cNvSpPr/>
              <p:nvPr/>
            </p:nvSpPr>
            <p:spPr>
              <a:xfrm>
                <a:off x="5819775" y="6030913"/>
                <a:ext cx="696913" cy="117475"/>
              </a:xfrm>
              <a:custGeom>
                <a:rect b="b" l="l" r="r" t="t"/>
                <a:pathLst>
                  <a:path extrusionOk="0" h="31" w="184">
                    <a:moveTo>
                      <a:pt x="93" y="8"/>
                    </a:moveTo>
                    <a:cubicBezTo>
                      <a:pt x="92" y="8"/>
                      <a:pt x="92" y="8"/>
                      <a:pt x="92" y="8"/>
                    </a:cubicBezTo>
                    <a:cubicBezTo>
                      <a:pt x="92" y="8"/>
                      <a:pt x="92" y="8"/>
                      <a:pt x="92" y="8"/>
                    </a:cubicBezTo>
                    <a:cubicBezTo>
                      <a:pt x="46" y="9"/>
                      <a:pt x="14" y="2"/>
                      <a:pt x="0" y="0"/>
                    </a:cubicBezTo>
                    <a:cubicBezTo>
                      <a:pt x="0" y="0"/>
                      <a:pt x="1" y="5"/>
                      <a:pt x="7" y="8"/>
                    </a:cubicBezTo>
                    <a:cubicBezTo>
                      <a:pt x="13" y="11"/>
                      <a:pt x="57" y="31"/>
                      <a:pt x="57" y="31"/>
                    </a:cubicBezTo>
                    <a:cubicBezTo>
                      <a:pt x="57" y="31"/>
                      <a:pt x="73" y="28"/>
                      <a:pt x="92" y="29"/>
                    </a:cubicBezTo>
                    <a:cubicBezTo>
                      <a:pt x="92" y="29"/>
                      <a:pt x="92" y="29"/>
                      <a:pt x="92" y="29"/>
                    </a:cubicBezTo>
                    <a:cubicBezTo>
                      <a:pt x="92" y="29"/>
                      <a:pt x="92" y="29"/>
                      <a:pt x="92" y="29"/>
                    </a:cubicBezTo>
                    <a:cubicBezTo>
                      <a:pt x="112" y="28"/>
                      <a:pt x="128" y="31"/>
                      <a:pt x="128" y="31"/>
                    </a:cubicBezTo>
                    <a:cubicBezTo>
                      <a:pt x="128" y="31"/>
                      <a:pt x="171" y="11"/>
                      <a:pt x="177" y="8"/>
                    </a:cubicBezTo>
                    <a:cubicBezTo>
                      <a:pt x="183" y="5"/>
                      <a:pt x="184" y="0"/>
                      <a:pt x="184" y="0"/>
                    </a:cubicBezTo>
                    <a:cubicBezTo>
                      <a:pt x="171" y="2"/>
                      <a:pt x="138" y="9"/>
                      <a:pt x="93" y="8"/>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8" name="Google Shape;438;p16"/>
              <p:cNvSpPr/>
              <p:nvPr/>
            </p:nvSpPr>
            <p:spPr>
              <a:xfrm>
                <a:off x="6027738" y="6137276"/>
                <a:ext cx="280988" cy="52388"/>
              </a:xfrm>
              <a:custGeom>
                <a:rect b="b" l="l" r="r" t="t"/>
                <a:pathLst>
                  <a:path extrusionOk="0" h="14" w="74">
                    <a:moveTo>
                      <a:pt x="37" y="1"/>
                    </a:moveTo>
                    <a:cubicBezTo>
                      <a:pt x="37" y="1"/>
                      <a:pt x="37" y="1"/>
                      <a:pt x="37" y="1"/>
                    </a:cubicBezTo>
                    <a:cubicBezTo>
                      <a:pt x="37" y="1"/>
                      <a:pt x="37" y="1"/>
                      <a:pt x="37" y="1"/>
                    </a:cubicBezTo>
                    <a:cubicBezTo>
                      <a:pt x="37" y="1"/>
                      <a:pt x="37" y="1"/>
                      <a:pt x="37" y="1"/>
                    </a:cubicBezTo>
                    <a:cubicBezTo>
                      <a:pt x="18" y="0"/>
                      <a:pt x="2" y="3"/>
                      <a:pt x="2" y="3"/>
                    </a:cubicBezTo>
                    <a:cubicBezTo>
                      <a:pt x="2" y="3"/>
                      <a:pt x="0" y="14"/>
                      <a:pt x="9" y="14"/>
                    </a:cubicBezTo>
                    <a:cubicBezTo>
                      <a:pt x="17" y="14"/>
                      <a:pt x="37" y="14"/>
                      <a:pt x="37" y="14"/>
                    </a:cubicBezTo>
                    <a:cubicBezTo>
                      <a:pt x="37" y="14"/>
                      <a:pt x="57" y="14"/>
                      <a:pt x="66" y="14"/>
                    </a:cubicBezTo>
                    <a:cubicBezTo>
                      <a:pt x="74" y="14"/>
                      <a:pt x="73" y="3"/>
                      <a:pt x="73" y="3"/>
                    </a:cubicBezTo>
                    <a:cubicBezTo>
                      <a:pt x="73" y="3"/>
                      <a:pt x="57" y="0"/>
                      <a:pt x="37"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9" name="Google Shape;439;p16"/>
              <p:cNvSpPr/>
              <p:nvPr/>
            </p:nvSpPr>
            <p:spPr>
              <a:xfrm>
                <a:off x="6054725" y="6186488"/>
                <a:ext cx="231775" cy="38100"/>
              </a:xfrm>
              <a:custGeom>
                <a:rect b="b" l="l" r="r" t="t"/>
                <a:pathLst>
                  <a:path extrusionOk="0" h="10" w="61">
                    <a:moveTo>
                      <a:pt x="59" y="1"/>
                    </a:moveTo>
                    <a:cubicBezTo>
                      <a:pt x="50" y="1"/>
                      <a:pt x="30" y="1"/>
                      <a:pt x="30" y="1"/>
                    </a:cubicBezTo>
                    <a:cubicBezTo>
                      <a:pt x="30" y="1"/>
                      <a:pt x="10" y="1"/>
                      <a:pt x="2" y="1"/>
                    </a:cubicBezTo>
                    <a:cubicBezTo>
                      <a:pt x="1" y="1"/>
                      <a:pt x="0" y="0"/>
                      <a:pt x="0" y="0"/>
                    </a:cubicBezTo>
                    <a:cubicBezTo>
                      <a:pt x="5" y="6"/>
                      <a:pt x="17" y="10"/>
                      <a:pt x="30" y="10"/>
                    </a:cubicBezTo>
                    <a:cubicBezTo>
                      <a:pt x="44" y="10"/>
                      <a:pt x="55" y="6"/>
                      <a:pt x="61" y="0"/>
                    </a:cubicBezTo>
                    <a:cubicBezTo>
                      <a:pt x="60" y="0"/>
                      <a:pt x="59" y="1"/>
                      <a:pt x="59"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0" name="Google Shape;440;p16"/>
              <p:cNvSpPr/>
              <p:nvPr/>
            </p:nvSpPr>
            <p:spPr>
              <a:xfrm>
                <a:off x="5557838" y="5556251"/>
                <a:ext cx="1201738" cy="220663"/>
              </a:xfrm>
              <a:custGeom>
                <a:rect b="b" l="l" r="r" t="t"/>
                <a:pathLst>
                  <a:path extrusionOk="0" h="58" w="317">
                    <a:moveTo>
                      <a:pt x="0" y="47"/>
                    </a:moveTo>
                    <a:cubicBezTo>
                      <a:pt x="1" y="47"/>
                      <a:pt x="3" y="46"/>
                      <a:pt x="4" y="46"/>
                    </a:cubicBezTo>
                    <a:cubicBezTo>
                      <a:pt x="23" y="42"/>
                      <a:pt x="279" y="58"/>
                      <a:pt x="317" y="17"/>
                    </a:cubicBezTo>
                    <a:cubicBezTo>
                      <a:pt x="314" y="14"/>
                      <a:pt x="313" y="9"/>
                      <a:pt x="317" y="0"/>
                    </a:cubicBezTo>
                    <a:cubicBezTo>
                      <a:pt x="316" y="1"/>
                      <a:pt x="314" y="1"/>
                      <a:pt x="313" y="2"/>
                    </a:cubicBezTo>
                    <a:cubicBezTo>
                      <a:pt x="297" y="10"/>
                      <a:pt x="242" y="22"/>
                      <a:pt x="172" y="24"/>
                    </a:cubicBezTo>
                    <a:cubicBezTo>
                      <a:pt x="105" y="26"/>
                      <a:pt x="39" y="27"/>
                      <a:pt x="6" y="22"/>
                    </a:cubicBezTo>
                    <a:cubicBezTo>
                      <a:pt x="8" y="27"/>
                      <a:pt x="8" y="35"/>
                      <a:pt x="0" y="47"/>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1" name="Google Shape;441;p16"/>
              <p:cNvSpPr/>
              <p:nvPr/>
            </p:nvSpPr>
            <p:spPr>
              <a:xfrm>
                <a:off x="5522913" y="5078413"/>
                <a:ext cx="1293813" cy="144463"/>
              </a:xfrm>
              <a:custGeom>
                <a:rect b="b" l="l" r="r" t="t"/>
                <a:pathLst>
                  <a:path extrusionOk="0" h="38" w="341">
                    <a:moveTo>
                      <a:pt x="0" y="0"/>
                    </a:moveTo>
                    <a:cubicBezTo>
                      <a:pt x="11" y="12"/>
                      <a:pt x="4" y="33"/>
                      <a:pt x="2" y="37"/>
                    </a:cubicBezTo>
                    <a:cubicBezTo>
                      <a:pt x="5" y="35"/>
                      <a:pt x="8" y="34"/>
                      <a:pt x="13" y="33"/>
                    </a:cubicBezTo>
                    <a:cubicBezTo>
                      <a:pt x="19" y="32"/>
                      <a:pt x="41" y="32"/>
                      <a:pt x="73" y="33"/>
                    </a:cubicBezTo>
                    <a:cubicBezTo>
                      <a:pt x="149" y="36"/>
                      <a:pt x="276" y="38"/>
                      <a:pt x="336" y="10"/>
                    </a:cubicBezTo>
                    <a:cubicBezTo>
                      <a:pt x="334" y="5"/>
                      <a:pt x="337" y="3"/>
                      <a:pt x="341" y="0"/>
                    </a:cubicBezTo>
                    <a:cubicBezTo>
                      <a:pt x="210" y="35"/>
                      <a:pt x="16" y="5"/>
                      <a:pt x="0" y="0"/>
                    </a:cubicBezTo>
                  </a:path>
                </a:pathLst>
              </a:custGeom>
              <a:gradFill>
                <a:gsLst>
                  <a:gs pos="0">
                    <a:srgbClr val="515C5F"/>
                  </a:gs>
                  <a:gs pos="7000">
                    <a:srgbClr val="515C5F"/>
                  </a:gs>
                  <a:gs pos="84000">
                    <a:srgbClr val="A9BABA"/>
                  </a:gs>
                  <a:gs pos="100000">
                    <a:srgbClr val="A9BAB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2" name="Google Shape;442;p16"/>
              <p:cNvSpPr/>
              <p:nvPr/>
            </p:nvSpPr>
            <p:spPr>
              <a:xfrm>
                <a:off x="6764338" y="5078413"/>
                <a:ext cx="52388" cy="11113"/>
              </a:xfrm>
              <a:custGeom>
                <a:rect b="b" l="l" r="r" t="t"/>
                <a:pathLst>
                  <a:path extrusionOk="0" h="3" w="14">
                    <a:moveTo>
                      <a:pt x="14" y="0"/>
                    </a:moveTo>
                    <a:cubicBezTo>
                      <a:pt x="9" y="1"/>
                      <a:pt x="5" y="2"/>
                      <a:pt x="0" y="3"/>
                    </a:cubicBezTo>
                    <a:cubicBezTo>
                      <a:pt x="8" y="2"/>
                      <a:pt x="12" y="1"/>
                      <a:pt x="13" y="1"/>
                    </a:cubicBezTo>
                    <a:cubicBezTo>
                      <a:pt x="13" y="0"/>
                      <a:pt x="13" y="0"/>
                      <a:pt x="14" y="0"/>
                    </a:cubicBezTo>
                    <a:cubicBezTo>
                      <a:pt x="14" y="0"/>
                      <a:pt x="14" y="0"/>
                      <a:pt x="14"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3" name="Google Shape;443;p16"/>
              <p:cNvSpPr/>
              <p:nvPr/>
            </p:nvSpPr>
            <p:spPr>
              <a:xfrm>
                <a:off x="5519738" y="5078413"/>
                <a:ext cx="3175" cy="3175"/>
              </a:xfrm>
              <a:custGeom>
                <a:rect b="b" l="l" r="r" t="t"/>
                <a:pathLst>
                  <a:path extrusionOk="0" h="1" w="1">
                    <a:moveTo>
                      <a:pt x="0" y="0"/>
                    </a:move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0"/>
                      <a:pt x="1" y="0"/>
                    </a:cubicBezTo>
                    <a:cubicBezTo>
                      <a:pt x="0" y="0"/>
                      <a:pt x="0" y="0"/>
                      <a:pt x="0" y="0"/>
                    </a:cubicBezTo>
                  </a:path>
                </a:pathLst>
              </a:custGeom>
              <a:solidFill>
                <a:srgbClr val="E968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4" name="Google Shape;444;p16"/>
              <p:cNvSpPr/>
              <p:nvPr/>
            </p:nvSpPr>
            <p:spPr>
              <a:xfrm>
                <a:off x="5522913" y="5078413"/>
                <a:ext cx="0" cy="3175"/>
              </a:xfrm>
              <a:custGeom>
                <a:rect b="b" l="l" r="r" t="t"/>
                <a:pathLst>
                  <a:path extrusionOk="0" h="1" w="120000">
                    <a:moveTo>
                      <a:pt x="0" y="0"/>
                    </a:moveTo>
                    <a:cubicBezTo>
                      <a:pt x="0" y="0"/>
                      <a:pt x="0" y="0"/>
                      <a:pt x="0" y="0"/>
                    </a:cubicBezTo>
                    <a:cubicBezTo>
                      <a:pt x="0" y="0"/>
                      <a:pt x="0" y="1"/>
                      <a:pt x="0" y="1"/>
                    </a:cubicBezTo>
                    <a:cubicBezTo>
                      <a:pt x="0" y="1"/>
                      <a:pt x="0" y="0"/>
                      <a:pt x="0"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5" name="Google Shape;445;p16"/>
              <p:cNvSpPr/>
              <p:nvPr/>
            </p:nvSpPr>
            <p:spPr>
              <a:xfrm>
                <a:off x="6054725" y="5138738"/>
                <a:ext cx="150813" cy="3175"/>
              </a:xfrm>
              <a:custGeom>
                <a:rect b="b" l="l" r="r" t="t"/>
                <a:pathLst>
                  <a:path extrusionOk="0" h="1" w="40">
                    <a:moveTo>
                      <a:pt x="0" y="0"/>
                    </a:moveTo>
                    <a:cubicBezTo>
                      <a:pt x="9" y="0"/>
                      <a:pt x="19" y="0"/>
                      <a:pt x="29" y="1"/>
                    </a:cubicBezTo>
                    <a:cubicBezTo>
                      <a:pt x="33" y="1"/>
                      <a:pt x="36" y="1"/>
                      <a:pt x="40" y="1"/>
                    </a:cubicBezTo>
                    <a:cubicBezTo>
                      <a:pt x="26" y="1"/>
                      <a:pt x="13" y="0"/>
                      <a:pt x="0" y="0"/>
                    </a:cubicBezTo>
                  </a:path>
                </a:pathLst>
              </a:custGeom>
              <a:solidFill>
                <a:srgbClr val="672B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46" name="Google Shape;446;p16"/>
            <p:cNvSpPr/>
            <p:nvPr/>
          </p:nvSpPr>
          <p:spPr>
            <a:xfrm>
              <a:off x="5424090" y="2498330"/>
              <a:ext cx="1497809" cy="1499790"/>
            </a:xfrm>
            <a:prstGeom prst="ellipse">
              <a:avLst/>
            </a:prstGeom>
            <a:gradFill>
              <a:gsLst>
                <a:gs pos="0">
                  <a:srgbClr val="FFFFCC"/>
                </a:gs>
                <a:gs pos="49000">
                  <a:srgbClr val="FFFF00">
                    <a:alpha val="69803"/>
                  </a:srgbClr>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47" name="Google Shape;447;p16"/>
          <p:cNvSpPr/>
          <p:nvPr/>
        </p:nvSpPr>
        <p:spPr>
          <a:xfrm flipH="1">
            <a:off x="4743686" y="-70390"/>
            <a:ext cx="7453313" cy="6928390"/>
          </a:xfrm>
          <a:prstGeom prst="rect">
            <a:avLst/>
          </a:prstGeom>
          <a:solidFill>
            <a:srgbClr val="CFEC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8" name="Google Shape;448;p16"/>
          <p:cNvSpPr/>
          <p:nvPr/>
        </p:nvSpPr>
        <p:spPr>
          <a:xfrm>
            <a:off x="4420319" y="6388573"/>
            <a:ext cx="2865060" cy="273050"/>
          </a:xfrm>
          <a:prstGeom prst="ellipse">
            <a:avLst/>
          </a:prstGeom>
          <a:gradFill>
            <a:gsLst>
              <a:gs pos="0">
                <a:srgbClr val="1C1C1C">
                  <a:alpha val="40784"/>
                </a:srgbClr>
              </a:gs>
              <a:gs pos="10000">
                <a:srgbClr val="1C1C1C">
                  <a:alpha val="40784"/>
                </a:srgbClr>
              </a:gs>
              <a:gs pos="7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49" name="Google Shape;449;p16"/>
          <p:cNvGrpSpPr/>
          <p:nvPr/>
        </p:nvGrpSpPr>
        <p:grpSpPr>
          <a:xfrm>
            <a:off x="4014101" y="730873"/>
            <a:ext cx="3521310" cy="5607772"/>
            <a:chOff x="4840288" y="2098676"/>
            <a:chExt cx="2590800" cy="4125912"/>
          </a:xfrm>
        </p:grpSpPr>
        <p:sp>
          <p:nvSpPr>
            <p:cNvPr id="450" name="Google Shape;450;p16"/>
            <p:cNvSpPr/>
            <p:nvPr/>
          </p:nvSpPr>
          <p:spPr>
            <a:xfrm>
              <a:off x="4905375" y="2098676"/>
              <a:ext cx="2525713" cy="3043238"/>
            </a:xfrm>
            <a:custGeom>
              <a:rect b="b" l="l" r="r" t="t"/>
              <a:pathLst>
                <a:path extrusionOk="0" h="802" w="666">
                  <a:moveTo>
                    <a:pt x="336" y="0"/>
                  </a:moveTo>
                  <a:cubicBezTo>
                    <a:pt x="335" y="0"/>
                    <a:pt x="334" y="0"/>
                    <a:pt x="333" y="0"/>
                  </a:cubicBezTo>
                  <a:cubicBezTo>
                    <a:pt x="332" y="0"/>
                    <a:pt x="331" y="0"/>
                    <a:pt x="330" y="0"/>
                  </a:cubicBezTo>
                  <a:cubicBezTo>
                    <a:pt x="329" y="0"/>
                    <a:pt x="328" y="0"/>
                    <a:pt x="327" y="0"/>
                  </a:cubicBezTo>
                  <a:cubicBezTo>
                    <a:pt x="276" y="1"/>
                    <a:pt x="228" y="13"/>
                    <a:pt x="185" y="35"/>
                  </a:cubicBezTo>
                  <a:cubicBezTo>
                    <a:pt x="133" y="61"/>
                    <a:pt x="90" y="101"/>
                    <a:pt x="58" y="147"/>
                  </a:cubicBezTo>
                  <a:cubicBezTo>
                    <a:pt x="57" y="148"/>
                    <a:pt x="57" y="148"/>
                    <a:pt x="57" y="149"/>
                  </a:cubicBezTo>
                  <a:cubicBezTo>
                    <a:pt x="26" y="195"/>
                    <a:pt x="7" y="250"/>
                    <a:pt x="3" y="309"/>
                  </a:cubicBezTo>
                  <a:cubicBezTo>
                    <a:pt x="0" y="354"/>
                    <a:pt x="7" y="392"/>
                    <a:pt x="13" y="415"/>
                  </a:cubicBezTo>
                  <a:cubicBezTo>
                    <a:pt x="21" y="445"/>
                    <a:pt x="33" y="473"/>
                    <a:pt x="48" y="498"/>
                  </a:cubicBezTo>
                  <a:cubicBezTo>
                    <a:pt x="57" y="514"/>
                    <a:pt x="68" y="529"/>
                    <a:pt x="80" y="543"/>
                  </a:cubicBezTo>
                  <a:cubicBezTo>
                    <a:pt x="80" y="544"/>
                    <a:pt x="80" y="544"/>
                    <a:pt x="80" y="544"/>
                  </a:cubicBezTo>
                  <a:cubicBezTo>
                    <a:pt x="80" y="544"/>
                    <a:pt x="80" y="544"/>
                    <a:pt x="80" y="544"/>
                  </a:cubicBezTo>
                  <a:cubicBezTo>
                    <a:pt x="80" y="544"/>
                    <a:pt x="80" y="544"/>
                    <a:pt x="80" y="544"/>
                  </a:cubicBezTo>
                  <a:cubicBezTo>
                    <a:pt x="100" y="572"/>
                    <a:pt x="115" y="600"/>
                    <a:pt x="126" y="627"/>
                  </a:cubicBezTo>
                  <a:cubicBezTo>
                    <a:pt x="154" y="692"/>
                    <a:pt x="158" y="741"/>
                    <a:pt x="158" y="744"/>
                  </a:cubicBezTo>
                  <a:cubicBezTo>
                    <a:pt x="158" y="744"/>
                    <a:pt x="158" y="744"/>
                    <a:pt x="158" y="744"/>
                  </a:cubicBezTo>
                  <a:cubicBezTo>
                    <a:pt x="159" y="749"/>
                    <a:pt x="158" y="763"/>
                    <a:pt x="158" y="763"/>
                  </a:cubicBezTo>
                  <a:cubicBezTo>
                    <a:pt x="158" y="763"/>
                    <a:pt x="158" y="763"/>
                    <a:pt x="158" y="763"/>
                  </a:cubicBezTo>
                  <a:cubicBezTo>
                    <a:pt x="159" y="767"/>
                    <a:pt x="159" y="772"/>
                    <a:pt x="160" y="776"/>
                  </a:cubicBezTo>
                  <a:cubicBezTo>
                    <a:pt x="161" y="779"/>
                    <a:pt x="161" y="782"/>
                    <a:pt x="162" y="785"/>
                  </a:cubicBezTo>
                  <a:cubicBezTo>
                    <a:pt x="162" y="785"/>
                    <a:pt x="162" y="785"/>
                    <a:pt x="163" y="785"/>
                  </a:cubicBezTo>
                  <a:cubicBezTo>
                    <a:pt x="163" y="785"/>
                    <a:pt x="163" y="786"/>
                    <a:pt x="163" y="786"/>
                  </a:cubicBezTo>
                  <a:cubicBezTo>
                    <a:pt x="170" y="787"/>
                    <a:pt x="235" y="797"/>
                    <a:pt x="303" y="801"/>
                  </a:cubicBezTo>
                  <a:cubicBezTo>
                    <a:pt x="316" y="801"/>
                    <a:pt x="329" y="802"/>
                    <a:pt x="343" y="802"/>
                  </a:cubicBezTo>
                  <a:cubicBezTo>
                    <a:pt x="343" y="802"/>
                    <a:pt x="343" y="802"/>
                    <a:pt x="343" y="802"/>
                  </a:cubicBezTo>
                  <a:cubicBezTo>
                    <a:pt x="411" y="802"/>
                    <a:pt x="465" y="793"/>
                    <a:pt x="490" y="788"/>
                  </a:cubicBezTo>
                  <a:cubicBezTo>
                    <a:pt x="494" y="787"/>
                    <a:pt x="499" y="786"/>
                    <a:pt x="504" y="785"/>
                  </a:cubicBezTo>
                  <a:cubicBezTo>
                    <a:pt x="505" y="778"/>
                    <a:pt x="507" y="774"/>
                    <a:pt x="507" y="769"/>
                  </a:cubicBezTo>
                  <a:cubicBezTo>
                    <a:pt x="507" y="769"/>
                    <a:pt x="507" y="768"/>
                    <a:pt x="507" y="768"/>
                  </a:cubicBezTo>
                  <a:cubicBezTo>
                    <a:pt x="507" y="766"/>
                    <a:pt x="508" y="765"/>
                    <a:pt x="508" y="763"/>
                  </a:cubicBezTo>
                  <a:cubicBezTo>
                    <a:pt x="508" y="763"/>
                    <a:pt x="507" y="749"/>
                    <a:pt x="508" y="744"/>
                  </a:cubicBezTo>
                  <a:cubicBezTo>
                    <a:pt x="508" y="744"/>
                    <a:pt x="508" y="744"/>
                    <a:pt x="508" y="743"/>
                  </a:cubicBezTo>
                  <a:cubicBezTo>
                    <a:pt x="508" y="736"/>
                    <a:pt x="513" y="690"/>
                    <a:pt x="539" y="628"/>
                  </a:cubicBezTo>
                  <a:cubicBezTo>
                    <a:pt x="551" y="602"/>
                    <a:pt x="566" y="573"/>
                    <a:pt x="586" y="544"/>
                  </a:cubicBezTo>
                  <a:cubicBezTo>
                    <a:pt x="599" y="528"/>
                    <a:pt x="610" y="512"/>
                    <a:pt x="620" y="496"/>
                  </a:cubicBezTo>
                  <a:cubicBezTo>
                    <a:pt x="634" y="471"/>
                    <a:pt x="645" y="445"/>
                    <a:pt x="653" y="417"/>
                  </a:cubicBezTo>
                  <a:cubicBezTo>
                    <a:pt x="653" y="416"/>
                    <a:pt x="653" y="416"/>
                    <a:pt x="653" y="416"/>
                  </a:cubicBezTo>
                  <a:cubicBezTo>
                    <a:pt x="658" y="393"/>
                    <a:pt x="666" y="354"/>
                    <a:pt x="663" y="307"/>
                  </a:cubicBezTo>
                  <a:cubicBezTo>
                    <a:pt x="659" y="249"/>
                    <a:pt x="640" y="195"/>
                    <a:pt x="610" y="149"/>
                  </a:cubicBezTo>
                  <a:cubicBezTo>
                    <a:pt x="609" y="149"/>
                    <a:pt x="609" y="148"/>
                    <a:pt x="608" y="147"/>
                  </a:cubicBezTo>
                  <a:cubicBezTo>
                    <a:pt x="576" y="101"/>
                    <a:pt x="532" y="61"/>
                    <a:pt x="479" y="34"/>
                  </a:cubicBezTo>
                  <a:cubicBezTo>
                    <a:pt x="437" y="13"/>
                    <a:pt x="389" y="1"/>
                    <a:pt x="339" y="0"/>
                  </a:cubicBezTo>
                  <a:cubicBezTo>
                    <a:pt x="338" y="0"/>
                    <a:pt x="337" y="0"/>
                    <a:pt x="336" y="0"/>
                  </a:cubicBezTo>
                </a:path>
              </a:pathLst>
            </a:custGeom>
            <a:gradFill>
              <a:gsLst>
                <a:gs pos="0">
                  <a:srgbClr val="FFDB01"/>
                </a:gs>
                <a:gs pos="100000">
                  <a:srgbClr val="FE0618">
                    <a:alpha val="77254"/>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1" name="Google Shape;451;p16"/>
            <p:cNvSpPr/>
            <p:nvPr/>
          </p:nvSpPr>
          <p:spPr>
            <a:xfrm>
              <a:off x="5389563" y="4489451"/>
              <a:ext cx="1560513" cy="657225"/>
            </a:xfrm>
            <a:custGeom>
              <a:rect b="b" l="l" r="r" t="t"/>
              <a:pathLst>
                <a:path extrusionOk="0" h="173" w="411">
                  <a:moveTo>
                    <a:pt x="380" y="114"/>
                  </a:moveTo>
                  <a:cubicBezTo>
                    <a:pt x="380" y="111"/>
                    <a:pt x="385" y="62"/>
                    <a:pt x="411" y="0"/>
                  </a:cubicBezTo>
                  <a:cubicBezTo>
                    <a:pt x="393" y="4"/>
                    <a:pt x="309" y="21"/>
                    <a:pt x="199" y="19"/>
                  </a:cubicBezTo>
                  <a:cubicBezTo>
                    <a:pt x="119" y="18"/>
                    <a:pt x="32" y="6"/>
                    <a:pt x="0" y="1"/>
                  </a:cubicBezTo>
                  <a:cubicBezTo>
                    <a:pt x="25" y="62"/>
                    <a:pt x="30" y="111"/>
                    <a:pt x="30" y="114"/>
                  </a:cubicBezTo>
                  <a:cubicBezTo>
                    <a:pt x="31" y="119"/>
                    <a:pt x="30" y="133"/>
                    <a:pt x="30" y="133"/>
                  </a:cubicBezTo>
                  <a:cubicBezTo>
                    <a:pt x="31" y="142"/>
                    <a:pt x="32" y="147"/>
                    <a:pt x="35" y="155"/>
                  </a:cubicBezTo>
                  <a:cubicBezTo>
                    <a:pt x="35" y="155"/>
                    <a:pt x="124" y="170"/>
                    <a:pt x="204" y="172"/>
                  </a:cubicBezTo>
                  <a:cubicBezTo>
                    <a:pt x="303" y="173"/>
                    <a:pt x="375" y="155"/>
                    <a:pt x="375" y="155"/>
                  </a:cubicBezTo>
                  <a:cubicBezTo>
                    <a:pt x="378" y="147"/>
                    <a:pt x="379" y="142"/>
                    <a:pt x="380" y="133"/>
                  </a:cubicBezTo>
                  <a:cubicBezTo>
                    <a:pt x="380" y="133"/>
                    <a:pt x="379" y="119"/>
                    <a:pt x="380" y="114"/>
                  </a:cubicBezTo>
                  <a:close/>
                </a:path>
              </a:pathLst>
            </a:custGeom>
            <a:gradFill>
              <a:gsLst>
                <a:gs pos="0">
                  <a:srgbClr val="FFC901">
                    <a:alpha val="0"/>
                  </a:srgbClr>
                </a:gs>
                <a:gs pos="39000">
                  <a:srgbClr val="FFC901">
                    <a:alpha val="0"/>
                  </a:srgbClr>
                </a:gs>
                <a:gs pos="100000">
                  <a:srgbClr val="F72B2B">
                    <a:alpha val="77254"/>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2" name="Google Shape;452;p16"/>
            <p:cNvSpPr/>
            <p:nvPr/>
          </p:nvSpPr>
          <p:spPr>
            <a:xfrm>
              <a:off x="6251575" y="2303463"/>
              <a:ext cx="1123950" cy="2827338"/>
            </a:xfrm>
            <a:custGeom>
              <a:rect b="b" l="l" r="r" t="t"/>
              <a:pathLst>
                <a:path extrusionOk="0" h="745" w="296">
                  <a:moveTo>
                    <a:pt x="233" y="132"/>
                  </a:moveTo>
                  <a:cubicBezTo>
                    <a:pt x="177" y="51"/>
                    <a:pt x="92" y="3"/>
                    <a:pt x="0" y="0"/>
                  </a:cubicBezTo>
                  <a:cubicBezTo>
                    <a:pt x="71" y="18"/>
                    <a:pt x="134" y="62"/>
                    <a:pt x="179" y="127"/>
                  </a:cubicBezTo>
                  <a:cubicBezTo>
                    <a:pt x="244" y="220"/>
                    <a:pt x="232" y="321"/>
                    <a:pt x="219" y="373"/>
                  </a:cubicBezTo>
                  <a:cubicBezTo>
                    <a:pt x="210" y="414"/>
                    <a:pt x="191" y="450"/>
                    <a:pt x="158" y="490"/>
                  </a:cubicBezTo>
                  <a:cubicBezTo>
                    <a:pt x="157" y="491"/>
                    <a:pt x="157" y="491"/>
                    <a:pt x="157" y="491"/>
                  </a:cubicBezTo>
                  <a:cubicBezTo>
                    <a:pt x="157" y="492"/>
                    <a:pt x="157" y="492"/>
                    <a:pt x="157" y="492"/>
                  </a:cubicBezTo>
                  <a:cubicBezTo>
                    <a:pt x="82" y="598"/>
                    <a:pt x="70" y="710"/>
                    <a:pt x="69" y="715"/>
                  </a:cubicBezTo>
                  <a:cubicBezTo>
                    <a:pt x="69" y="718"/>
                    <a:pt x="69" y="740"/>
                    <a:pt x="69" y="745"/>
                  </a:cubicBezTo>
                  <a:cubicBezTo>
                    <a:pt x="93" y="742"/>
                    <a:pt x="112" y="740"/>
                    <a:pt x="126" y="737"/>
                  </a:cubicBezTo>
                  <a:cubicBezTo>
                    <a:pt x="126" y="732"/>
                    <a:pt x="126" y="708"/>
                    <a:pt x="126" y="704"/>
                  </a:cubicBezTo>
                  <a:cubicBezTo>
                    <a:pt x="127" y="700"/>
                    <a:pt x="138" y="590"/>
                    <a:pt x="211" y="487"/>
                  </a:cubicBezTo>
                  <a:cubicBezTo>
                    <a:pt x="212" y="486"/>
                    <a:pt x="212" y="486"/>
                    <a:pt x="212" y="486"/>
                  </a:cubicBezTo>
                  <a:cubicBezTo>
                    <a:pt x="212" y="485"/>
                    <a:pt x="212" y="485"/>
                    <a:pt x="212" y="485"/>
                  </a:cubicBezTo>
                  <a:cubicBezTo>
                    <a:pt x="244" y="446"/>
                    <a:pt x="263" y="411"/>
                    <a:pt x="272" y="371"/>
                  </a:cubicBezTo>
                  <a:cubicBezTo>
                    <a:pt x="285" y="321"/>
                    <a:pt x="296" y="222"/>
                    <a:pt x="233" y="132"/>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3" name="Google Shape;453;p16"/>
            <p:cNvSpPr/>
            <p:nvPr/>
          </p:nvSpPr>
          <p:spPr>
            <a:xfrm>
              <a:off x="6038850" y="2303463"/>
              <a:ext cx="1127125" cy="2832100"/>
            </a:xfrm>
            <a:custGeom>
              <a:rect b="b" l="l" r="r" t="t"/>
              <a:pathLst>
                <a:path extrusionOk="0" h="746" w="297">
                  <a:moveTo>
                    <a:pt x="234" y="132"/>
                  </a:moveTo>
                  <a:cubicBezTo>
                    <a:pt x="177" y="51"/>
                    <a:pt x="92" y="3"/>
                    <a:pt x="0" y="0"/>
                  </a:cubicBezTo>
                  <a:cubicBezTo>
                    <a:pt x="71" y="18"/>
                    <a:pt x="155" y="56"/>
                    <a:pt x="201" y="121"/>
                  </a:cubicBezTo>
                  <a:cubicBezTo>
                    <a:pt x="265" y="214"/>
                    <a:pt x="253" y="315"/>
                    <a:pt x="241" y="367"/>
                  </a:cubicBezTo>
                  <a:cubicBezTo>
                    <a:pt x="231" y="408"/>
                    <a:pt x="201" y="437"/>
                    <a:pt x="179" y="484"/>
                  </a:cubicBezTo>
                  <a:cubicBezTo>
                    <a:pt x="152" y="542"/>
                    <a:pt x="112" y="746"/>
                    <a:pt x="126" y="744"/>
                  </a:cubicBezTo>
                  <a:cubicBezTo>
                    <a:pt x="126" y="738"/>
                    <a:pt x="126" y="708"/>
                    <a:pt x="126" y="704"/>
                  </a:cubicBezTo>
                  <a:cubicBezTo>
                    <a:pt x="127" y="700"/>
                    <a:pt x="138" y="590"/>
                    <a:pt x="211" y="487"/>
                  </a:cubicBezTo>
                  <a:cubicBezTo>
                    <a:pt x="212" y="486"/>
                    <a:pt x="212" y="486"/>
                    <a:pt x="212" y="486"/>
                  </a:cubicBezTo>
                  <a:cubicBezTo>
                    <a:pt x="213" y="485"/>
                    <a:pt x="213" y="485"/>
                    <a:pt x="213" y="485"/>
                  </a:cubicBezTo>
                  <a:cubicBezTo>
                    <a:pt x="244" y="446"/>
                    <a:pt x="263" y="411"/>
                    <a:pt x="273" y="371"/>
                  </a:cubicBezTo>
                  <a:cubicBezTo>
                    <a:pt x="285" y="321"/>
                    <a:pt x="297" y="222"/>
                    <a:pt x="234" y="132"/>
                  </a:cubicBezTo>
                  <a:close/>
                </a:path>
              </a:pathLst>
            </a:custGeom>
            <a:solidFill>
              <a:srgbClr val="F4FD7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4" name="Google Shape;454;p16"/>
            <p:cNvSpPr/>
            <p:nvPr/>
          </p:nvSpPr>
          <p:spPr>
            <a:xfrm>
              <a:off x="4840288" y="2333626"/>
              <a:ext cx="842963" cy="2771775"/>
            </a:xfrm>
            <a:custGeom>
              <a:rect b="b" l="l" r="r" t="t"/>
              <a:pathLst>
                <a:path extrusionOk="0" h="730" w="222">
                  <a:moveTo>
                    <a:pt x="220" y="716"/>
                  </a:moveTo>
                  <a:cubicBezTo>
                    <a:pt x="220" y="716"/>
                    <a:pt x="220" y="701"/>
                    <a:pt x="220" y="696"/>
                  </a:cubicBezTo>
                  <a:cubicBezTo>
                    <a:pt x="220" y="691"/>
                    <a:pt x="208" y="583"/>
                    <a:pt x="136" y="481"/>
                  </a:cubicBezTo>
                  <a:cubicBezTo>
                    <a:pt x="101" y="438"/>
                    <a:pt x="76" y="394"/>
                    <a:pt x="64" y="343"/>
                  </a:cubicBezTo>
                  <a:cubicBezTo>
                    <a:pt x="52" y="293"/>
                    <a:pt x="32" y="170"/>
                    <a:pt x="112" y="55"/>
                  </a:cubicBezTo>
                  <a:cubicBezTo>
                    <a:pt x="126" y="35"/>
                    <a:pt x="141" y="17"/>
                    <a:pt x="158" y="0"/>
                  </a:cubicBezTo>
                  <a:cubicBezTo>
                    <a:pt x="126" y="23"/>
                    <a:pt x="98" y="53"/>
                    <a:pt x="75" y="85"/>
                  </a:cubicBezTo>
                  <a:cubicBezTo>
                    <a:pt x="0" y="192"/>
                    <a:pt x="19" y="307"/>
                    <a:pt x="30" y="354"/>
                  </a:cubicBezTo>
                  <a:cubicBezTo>
                    <a:pt x="42" y="401"/>
                    <a:pt x="65" y="442"/>
                    <a:pt x="97" y="482"/>
                  </a:cubicBezTo>
                  <a:cubicBezTo>
                    <a:pt x="164" y="577"/>
                    <a:pt x="175" y="677"/>
                    <a:pt x="175" y="682"/>
                  </a:cubicBezTo>
                  <a:cubicBezTo>
                    <a:pt x="176" y="687"/>
                    <a:pt x="175" y="701"/>
                    <a:pt x="175" y="701"/>
                  </a:cubicBezTo>
                  <a:cubicBezTo>
                    <a:pt x="176" y="710"/>
                    <a:pt x="177" y="715"/>
                    <a:pt x="180" y="723"/>
                  </a:cubicBezTo>
                  <a:cubicBezTo>
                    <a:pt x="180" y="723"/>
                    <a:pt x="196" y="726"/>
                    <a:pt x="222" y="730"/>
                  </a:cubicBezTo>
                  <a:cubicBezTo>
                    <a:pt x="221" y="725"/>
                    <a:pt x="220" y="721"/>
                    <a:pt x="220" y="716"/>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5" name="Google Shape;455;p16"/>
            <p:cNvSpPr/>
            <p:nvPr/>
          </p:nvSpPr>
          <p:spPr>
            <a:xfrm>
              <a:off x="5541963" y="2185988"/>
              <a:ext cx="1852613" cy="1798638"/>
            </a:xfrm>
            <a:custGeom>
              <a:rect b="b" l="l" r="r" t="t"/>
              <a:pathLst>
                <a:path extrusionOk="0" h="474" w="488">
                  <a:moveTo>
                    <a:pt x="485" y="273"/>
                  </a:moveTo>
                  <a:cubicBezTo>
                    <a:pt x="477" y="119"/>
                    <a:pt x="347" y="0"/>
                    <a:pt x="193" y="7"/>
                  </a:cubicBezTo>
                  <a:cubicBezTo>
                    <a:pt x="116" y="11"/>
                    <a:pt x="48" y="45"/>
                    <a:pt x="0" y="98"/>
                  </a:cubicBezTo>
                  <a:cubicBezTo>
                    <a:pt x="412" y="474"/>
                    <a:pt x="412" y="474"/>
                    <a:pt x="412" y="474"/>
                  </a:cubicBezTo>
                  <a:cubicBezTo>
                    <a:pt x="460" y="421"/>
                    <a:pt x="488" y="350"/>
                    <a:pt x="485" y="273"/>
                  </a:cubicBezTo>
                  <a:close/>
                </a:path>
              </a:pathLst>
            </a:custGeom>
            <a:gradFill>
              <a:gsLst>
                <a:gs pos="0">
                  <a:srgbClr val="FFD211"/>
                </a:gs>
                <a:gs pos="51000">
                  <a:srgbClr val="FFFFCC">
                    <a:alpha val="0"/>
                  </a:srgbClr>
                </a:gs>
                <a:gs pos="100000">
                  <a:srgbClr val="FFFFCC">
                    <a:alpha val="0"/>
                  </a:srgbClr>
                </a:gs>
              </a:gsLst>
              <a:lin ang="7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56" name="Google Shape;456;p16"/>
            <p:cNvGrpSpPr/>
            <p:nvPr/>
          </p:nvGrpSpPr>
          <p:grpSpPr>
            <a:xfrm>
              <a:off x="5561013" y="3005138"/>
              <a:ext cx="1214438" cy="2455863"/>
              <a:chOff x="5561013" y="3005138"/>
              <a:chExt cx="1214438" cy="2455863"/>
            </a:xfrm>
          </p:grpSpPr>
          <p:sp>
            <p:nvSpPr>
              <p:cNvPr id="457" name="Google Shape;457;p16"/>
              <p:cNvSpPr/>
              <p:nvPr/>
            </p:nvSpPr>
            <p:spPr>
              <a:xfrm>
                <a:off x="5948363" y="4462463"/>
                <a:ext cx="439738" cy="998538"/>
              </a:xfrm>
              <a:custGeom>
                <a:rect b="b" l="l" r="r" t="t"/>
                <a:pathLst>
                  <a:path extrusionOk="0" h="263" w="116">
                    <a:moveTo>
                      <a:pt x="72" y="263"/>
                    </a:moveTo>
                    <a:cubicBezTo>
                      <a:pt x="44" y="263"/>
                      <a:pt x="44" y="263"/>
                      <a:pt x="44" y="263"/>
                    </a:cubicBezTo>
                    <a:cubicBezTo>
                      <a:pt x="20" y="263"/>
                      <a:pt x="0" y="239"/>
                      <a:pt x="0" y="210"/>
                    </a:cubicBezTo>
                    <a:cubicBezTo>
                      <a:pt x="0" y="53"/>
                      <a:pt x="0" y="53"/>
                      <a:pt x="0" y="53"/>
                    </a:cubicBezTo>
                    <a:cubicBezTo>
                      <a:pt x="0" y="24"/>
                      <a:pt x="20" y="0"/>
                      <a:pt x="44" y="0"/>
                    </a:cubicBezTo>
                    <a:cubicBezTo>
                      <a:pt x="72" y="0"/>
                      <a:pt x="72" y="0"/>
                      <a:pt x="72" y="0"/>
                    </a:cubicBezTo>
                    <a:cubicBezTo>
                      <a:pt x="96" y="0"/>
                      <a:pt x="116" y="24"/>
                      <a:pt x="116" y="53"/>
                    </a:cubicBezTo>
                    <a:cubicBezTo>
                      <a:pt x="116" y="210"/>
                      <a:pt x="116" y="210"/>
                      <a:pt x="116" y="210"/>
                    </a:cubicBezTo>
                    <a:cubicBezTo>
                      <a:pt x="116" y="239"/>
                      <a:pt x="96" y="263"/>
                      <a:pt x="72" y="263"/>
                    </a:cubicBezTo>
                    <a:moveTo>
                      <a:pt x="44" y="4"/>
                    </a:moveTo>
                    <a:cubicBezTo>
                      <a:pt x="22" y="4"/>
                      <a:pt x="4" y="26"/>
                      <a:pt x="4" y="53"/>
                    </a:cubicBezTo>
                    <a:cubicBezTo>
                      <a:pt x="4" y="210"/>
                      <a:pt x="4" y="210"/>
                      <a:pt x="4" y="210"/>
                    </a:cubicBezTo>
                    <a:cubicBezTo>
                      <a:pt x="4" y="237"/>
                      <a:pt x="22" y="259"/>
                      <a:pt x="44" y="259"/>
                    </a:cubicBezTo>
                    <a:cubicBezTo>
                      <a:pt x="72" y="259"/>
                      <a:pt x="72" y="259"/>
                      <a:pt x="72" y="259"/>
                    </a:cubicBezTo>
                    <a:cubicBezTo>
                      <a:pt x="94" y="259"/>
                      <a:pt x="112" y="237"/>
                      <a:pt x="112" y="210"/>
                    </a:cubicBezTo>
                    <a:cubicBezTo>
                      <a:pt x="112" y="53"/>
                      <a:pt x="112" y="53"/>
                      <a:pt x="112" y="53"/>
                    </a:cubicBezTo>
                    <a:cubicBezTo>
                      <a:pt x="112" y="26"/>
                      <a:pt x="94" y="4"/>
                      <a:pt x="72" y="4"/>
                    </a:cubicBezTo>
                    <a:cubicBezTo>
                      <a:pt x="44" y="4"/>
                      <a:pt x="44" y="4"/>
                      <a:pt x="44" y="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8" name="Google Shape;458;p16"/>
              <p:cNvSpPr/>
              <p:nvPr/>
            </p:nvSpPr>
            <p:spPr>
              <a:xfrm>
                <a:off x="5994400" y="4519613"/>
                <a:ext cx="347663" cy="782638"/>
              </a:xfrm>
              <a:prstGeom prst="rect">
                <a:avLst/>
              </a:prstGeom>
              <a:solidFill>
                <a:srgbClr val="CC3300">
                  <a:alpha val="25882"/>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9" name="Google Shape;459;p16"/>
              <p:cNvSpPr/>
              <p:nvPr/>
            </p:nvSpPr>
            <p:spPr>
              <a:xfrm>
                <a:off x="6049963" y="4292601"/>
                <a:ext cx="231775" cy="231775"/>
              </a:xfrm>
              <a:custGeom>
                <a:rect b="b" l="l" r="r" t="t"/>
                <a:pathLst>
                  <a:path extrusionOk="0" h="61" w="61">
                    <a:moveTo>
                      <a:pt x="31" y="61"/>
                    </a:moveTo>
                    <a:cubicBezTo>
                      <a:pt x="14" y="61"/>
                      <a:pt x="0" y="47"/>
                      <a:pt x="0" y="30"/>
                    </a:cubicBezTo>
                    <a:cubicBezTo>
                      <a:pt x="0" y="13"/>
                      <a:pt x="14" y="0"/>
                      <a:pt x="31" y="0"/>
                    </a:cubicBezTo>
                    <a:cubicBezTo>
                      <a:pt x="48" y="0"/>
                      <a:pt x="61" y="13"/>
                      <a:pt x="61" y="30"/>
                    </a:cubicBezTo>
                    <a:cubicBezTo>
                      <a:pt x="61" y="47"/>
                      <a:pt x="48" y="61"/>
                      <a:pt x="31" y="61"/>
                    </a:cubicBezTo>
                    <a:moveTo>
                      <a:pt x="31" y="3"/>
                    </a:moveTo>
                    <a:cubicBezTo>
                      <a:pt x="16" y="3"/>
                      <a:pt x="4" y="15"/>
                      <a:pt x="4" y="30"/>
                    </a:cubicBezTo>
                    <a:cubicBezTo>
                      <a:pt x="4" y="45"/>
                      <a:pt x="16" y="57"/>
                      <a:pt x="31" y="57"/>
                    </a:cubicBezTo>
                    <a:cubicBezTo>
                      <a:pt x="46" y="57"/>
                      <a:pt x="58" y="45"/>
                      <a:pt x="58" y="30"/>
                    </a:cubicBezTo>
                    <a:cubicBezTo>
                      <a:pt x="58" y="15"/>
                      <a:pt x="46" y="3"/>
                      <a:pt x="31"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0" name="Google Shape;460;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close/>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1" name="Google Shape;461;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path>
                </a:pathLst>
              </a:custGeom>
              <a:solidFill>
                <a:srgbClr val="2A2A2A">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2" name="Google Shape;462;p16"/>
              <p:cNvSpPr/>
              <p:nvPr/>
            </p:nvSpPr>
            <p:spPr>
              <a:xfrm>
                <a:off x="5561013" y="3078163"/>
                <a:ext cx="1214438" cy="1509713"/>
              </a:xfrm>
              <a:custGeom>
                <a:rect b="b" l="l" r="r" t="t"/>
                <a:pathLst>
                  <a:path extrusionOk="0" h="398" w="320">
                    <a:moveTo>
                      <a:pt x="109" y="398"/>
                    </a:moveTo>
                    <a:cubicBezTo>
                      <a:pt x="106" y="397"/>
                      <a:pt x="106" y="397"/>
                      <a:pt x="106" y="397"/>
                    </a:cubicBezTo>
                    <a:cubicBezTo>
                      <a:pt x="113" y="284"/>
                      <a:pt x="113" y="284"/>
                      <a:pt x="113" y="284"/>
                    </a:cubicBezTo>
                    <a:cubicBezTo>
                      <a:pt x="0" y="22"/>
                      <a:pt x="0" y="22"/>
                      <a:pt x="0" y="22"/>
                    </a:cubicBezTo>
                    <a:cubicBezTo>
                      <a:pt x="2" y="22"/>
                      <a:pt x="2" y="22"/>
                      <a:pt x="2" y="22"/>
                    </a:cubicBezTo>
                    <a:cubicBezTo>
                      <a:pt x="5" y="21"/>
                      <a:pt x="71" y="0"/>
                      <a:pt x="106" y="10"/>
                    </a:cubicBezTo>
                    <a:cubicBezTo>
                      <a:pt x="106" y="9"/>
                      <a:pt x="106" y="7"/>
                      <a:pt x="107" y="6"/>
                    </a:cubicBezTo>
                    <a:cubicBezTo>
                      <a:pt x="107" y="4"/>
                      <a:pt x="107" y="4"/>
                      <a:pt x="107" y="4"/>
                    </a:cubicBezTo>
                    <a:cubicBezTo>
                      <a:pt x="121" y="7"/>
                      <a:pt x="121" y="7"/>
                      <a:pt x="121" y="7"/>
                    </a:cubicBezTo>
                    <a:cubicBezTo>
                      <a:pt x="123" y="3"/>
                      <a:pt x="124" y="3"/>
                      <a:pt x="125" y="3"/>
                    </a:cubicBezTo>
                    <a:cubicBezTo>
                      <a:pt x="125" y="3"/>
                      <a:pt x="126" y="3"/>
                      <a:pt x="130" y="5"/>
                    </a:cubicBezTo>
                    <a:cubicBezTo>
                      <a:pt x="133" y="2"/>
                      <a:pt x="133" y="2"/>
                      <a:pt x="133" y="2"/>
                    </a:cubicBezTo>
                    <a:cubicBezTo>
                      <a:pt x="142" y="8"/>
                      <a:pt x="142" y="8"/>
                      <a:pt x="142" y="8"/>
                    </a:cubicBezTo>
                    <a:cubicBezTo>
                      <a:pt x="148" y="5"/>
                      <a:pt x="149" y="5"/>
                      <a:pt x="150" y="5"/>
                    </a:cubicBezTo>
                    <a:cubicBezTo>
                      <a:pt x="150" y="5"/>
                      <a:pt x="151" y="5"/>
                      <a:pt x="157" y="10"/>
                    </a:cubicBezTo>
                    <a:cubicBezTo>
                      <a:pt x="159" y="6"/>
                      <a:pt x="160" y="6"/>
                      <a:pt x="161" y="6"/>
                    </a:cubicBezTo>
                    <a:cubicBezTo>
                      <a:pt x="162" y="6"/>
                      <a:pt x="163" y="7"/>
                      <a:pt x="163" y="7"/>
                    </a:cubicBezTo>
                    <a:cubicBezTo>
                      <a:pt x="164" y="8"/>
                      <a:pt x="167" y="11"/>
                      <a:pt x="169" y="14"/>
                    </a:cubicBezTo>
                    <a:cubicBezTo>
                      <a:pt x="174" y="11"/>
                      <a:pt x="174" y="11"/>
                      <a:pt x="174" y="11"/>
                    </a:cubicBezTo>
                    <a:cubicBezTo>
                      <a:pt x="176" y="14"/>
                      <a:pt x="176" y="14"/>
                      <a:pt x="176" y="14"/>
                    </a:cubicBezTo>
                    <a:cubicBezTo>
                      <a:pt x="176" y="14"/>
                      <a:pt x="176" y="14"/>
                      <a:pt x="176" y="14"/>
                    </a:cubicBezTo>
                    <a:cubicBezTo>
                      <a:pt x="177" y="14"/>
                      <a:pt x="179" y="13"/>
                      <a:pt x="180" y="13"/>
                    </a:cubicBezTo>
                    <a:cubicBezTo>
                      <a:pt x="182" y="12"/>
                      <a:pt x="184" y="11"/>
                      <a:pt x="185" y="12"/>
                    </a:cubicBezTo>
                    <a:cubicBezTo>
                      <a:pt x="187" y="12"/>
                      <a:pt x="190" y="14"/>
                      <a:pt x="191" y="15"/>
                    </a:cubicBezTo>
                    <a:cubicBezTo>
                      <a:pt x="192" y="15"/>
                      <a:pt x="193" y="14"/>
                      <a:pt x="194" y="13"/>
                    </a:cubicBezTo>
                    <a:cubicBezTo>
                      <a:pt x="196" y="12"/>
                      <a:pt x="196" y="12"/>
                      <a:pt x="196" y="12"/>
                    </a:cubicBezTo>
                    <a:cubicBezTo>
                      <a:pt x="197" y="14"/>
                      <a:pt x="197" y="14"/>
                      <a:pt x="197" y="14"/>
                    </a:cubicBezTo>
                    <a:cubicBezTo>
                      <a:pt x="198" y="16"/>
                      <a:pt x="198" y="18"/>
                      <a:pt x="199" y="18"/>
                    </a:cubicBezTo>
                    <a:cubicBezTo>
                      <a:pt x="200" y="18"/>
                      <a:pt x="202" y="17"/>
                      <a:pt x="204" y="16"/>
                    </a:cubicBezTo>
                    <a:cubicBezTo>
                      <a:pt x="206" y="15"/>
                      <a:pt x="206" y="15"/>
                      <a:pt x="206" y="15"/>
                    </a:cubicBezTo>
                    <a:cubicBezTo>
                      <a:pt x="207" y="17"/>
                      <a:pt x="207" y="17"/>
                      <a:pt x="207" y="17"/>
                    </a:cubicBezTo>
                    <a:cubicBezTo>
                      <a:pt x="207" y="19"/>
                      <a:pt x="208" y="21"/>
                      <a:pt x="208" y="22"/>
                    </a:cubicBezTo>
                    <a:cubicBezTo>
                      <a:pt x="209" y="21"/>
                      <a:pt x="210" y="20"/>
                      <a:pt x="211" y="20"/>
                    </a:cubicBezTo>
                    <a:cubicBezTo>
                      <a:pt x="214" y="17"/>
                      <a:pt x="216" y="17"/>
                      <a:pt x="217" y="17"/>
                    </a:cubicBezTo>
                    <a:cubicBezTo>
                      <a:pt x="218" y="17"/>
                      <a:pt x="218" y="17"/>
                      <a:pt x="218" y="17"/>
                    </a:cubicBezTo>
                    <a:cubicBezTo>
                      <a:pt x="218" y="18"/>
                      <a:pt x="218" y="18"/>
                      <a:pt x="218" y="18"/>
                    </a:cubicBezTo>
                    <a:cubicBezTo>
                      <a:pt x="219" y="19"/>
                      <a:pt x="221" y="21"/>
                      <a:pt x="222" y="23"/>
                    </a:cubicBezTo>
                    <a:cubicBezTo>
                      <a:pt x="223" y="22"/>
                      <a:pt x="223" y="22"/>
                      <a:pt x="223" y="22"/>
                    </a:cubicBezTo>
                    <a:cubicBezTo>
                      <a:pt x="224" y="21"/>
                      <a:pt x="225" y="19"/>
                      <a:pt x="226" y="19"/>
                    </a:cubicBezTo>
                    <a:cubicBezTo>
                      <a:pt x="227" y="19"/>
                      <a:pt x="228" y="19"/>
                      <a:pt x="228" y="20"/>
                    </a:cubicBezTo>
                    <a:cubicBezTo>
                      <a:pt x="229" y="21"/>
                      <a:pt x="230" y="22"/>
                      <a:pt x="230" y="24"/>
                    </a:cubicBezTo>
                    <a:cubicBezTo>
                      <a:pt x="231" y="24"/>
                      <a:pt x="231" y="25"/>
                      <a:pt x="231" y="26"/>
                    </a:cubicBezTo>
                    <a:cubicBezTo>
                      <a:pt x="232" y="24"/>
                      <a:pt x="234" y="21"/>
                      <a:pt x="236" y="19"/>
                    </a:cubicBezTo>
                    <a:cubicBezTo>
                      <a:pt x="239" y="13"/>
                      <a:pt x="239" y="13"/>
                      <a:pt x="239" y="13"/>
                    </a:cubicBezTo>
                    <a:cubicBezTo>
                      <a:pt x="239" y="19"/>
                      <a:pt x="239" y="19"/>
                      <a:pt x="239" y="19"/>
                    </a:cubicBezTo>
                    <a:cubicBezTo>
                      <a:pt x="241" y="16"/>
                      <a:pt x="241" y="16"/>
                      <a:pt x="241" y="16"/>
                    </a:cubicBezTo>
                    <a:cubicBezTo>
                      <a:pt x="320" y="15"/>
                      <a:pt x="320" y="15"/>
                      <a:pt x="320" y="15"/>
                    </a:cubicBezTo>
                    <a:cubicBezTo>
                      <a:pt x="257" y="183"/>
                      <a:pt x="257" y="183"/>
                      <a:pt x="257" y="183"/>
                    </a:cubicBezTo>
                    <a:cubicBezTo>
                      <a:pt x="257" y="184"/>
                      <a:pt x="207" y="350"/>
                      <a:pt x="214" y="392"/>
                    </a:cubicBezTo>
                    <a:cubicBezTo>
                      <a:pt x="210" y="393"/>
                      <a:pt x="210" y="393"/>
                      <a:pt x="210" y="393"/>
                    </a:cubicBezTo>
                    <a:cubicBezTo>
                      <a:pt x="203" y="350"/>
                      <a:pt x="252" y="188"/>
                      <a:pt x="254" y="181"/>
                    </a:cubicBezTo>
                    <a:cubicBezTo>
                      <a:pt x="315" y="19"/>
                      <a:pt x="315" y="19"/>
                      <a:pt x="315" y="19"/>
                    </a:cubicBezTo>
                    <a:cubicBezTo>
                      <a:pt x="243" y="20"/>
                      <a:pt x="243" y="20"/>
                      <a:pt x="243" y="20"/>
                    </a:cubicBezTo>
                    <a:cubicBezTo>
                      <a:pt x="235" y="30"/>
                      <a:pt x="235" y="30"/>
                      <a:pt x="235" y="30"/>
                    </a:cubicBezTo>
                    <a:cubicBezTo>
                      <a:pt x="235" y="26"/>
                      <a:pt x="235" y="26"/>
                      <a:pt x="235" y="26"/>
                    </a:cubicBezTo>
                    <a:cubicBezTo>
                      <a:pt x="233" y="30"/>
                      <a:pt x="232" y="30"/>
                      <a:pt x="231" y="30"/>
                    </a:cubicBezTo>
                    <a:cubicBezTo>
                      <a:pt x="229" y="30"/>
                      <a:pt x="229" y="28"/>
                      <a:pt x="227" y="26"/>
                    </a:cubicBezTo>
                    <a:cubicBezTo>
                      <a:pt x="227" y="25"/>
                      <a:pt x="226" y="24"/>
                      <a:pt x="226" y="23"/>
                    </a:cubicBezTo>
                    <a:cubicBezTo>
                      <a:pt x="225" y="24"/>
                      <a:pt x="225" y="24"/>
                      <a:pt x="225" y="24"/>
                    </a:cubicBezTo>
                    <a:cubicBezTo>
                      <a:pt x="224" y="25"/>
                      <a:pt x="222" y="27"/>
                      <a:pt x="220" y="26"/>
                    </a:cubicBezTo>
                    <a:cubicBezTo>
                      <a:pt x="219" y="25"/>
                      <a:pt x="217" y="23"/>
                      <a:pt x="216" y="21"/>
                    </a:cubicBezTo>
                    <a:cubicBezTo>
                      <a:pt x="215" y="21"/>
                      <a:pt x="214" y="22"/>
                      <a:pt x="213" y="23"/>
                    </a:cubicBezTo>
                    <a:cubicBezTo>
                      <a:pt x="210" y="25"/>
                      <a:pt x="209" y="26"/>
                      <a:pt x="208" y="26"/>
                    </a:cubicBezTo>
                    <a:cubicBezTo>
                      <a:pt x="207" y="26"/>
                      <a:pt x="206" y="26"/>
                      <a:pt x="204" y="20"/>
                    </a:cubicBezTo>
                    <a:cubicBezTo>
                      <a:pt x="199" y="23"/>
                      <a:pt x="198" y="22"/>
                      <a:pt x="197" y="22"/>
                    </a:cubicBezTo>
                    <a:cubicBezTo>
                      <a:pt x="196" y="21"/>
                      <a:pt x="195" y="19"/>
                      <a:pt x="194" y="18"/>
                    </a:cubicBezTo>
                    <a:cubicBezTo>
                      <a:pt x="193" y="18"/>
                      <a:pt x="191" y="19"/>
                      <a:pt x="190" y="19"/>
                    </a:cubicBezTo>
                    <a:cubicBezTo>
                      <a:pt x="189" y="19"/>
                      <a:pt x="189" y="18"/>
                      <a:pt x="188" y="18"/>
                    </a:cubicBezTo>
                    <a:cubicBezTo>
                      <a:pt x="188" y="17"/>
                      <a:pt x="186" y="16"/>
                      <a:pt x="184" y="15"/>
                    </a:cubicBezTo>
                    <a:cubicBezTo>
                      <a:pt x="184" y="15"/>
                      <a:pt x="183" y="16"/>
                      <a:pt x="182" y="16"/>
                    </a:cubicBezTo>
                    <a:cubicBezTo>
                      <a:pt x="179" y="17"/>
                      <a:pt x="177" y="18"/>
                      <a:pt x="175" y="17"/>
                    </a:cubicBezTo>
                    <a:cubicBezTo>
                      <a:pt x="174" y="17"/>
                      <a:pt x="173" y="16"/>
                      <a:pt x="173" y="16"/>
                    </a:cubicBezTo>
                    <a:cubicBezTo>
                      <a:pt x="168" y="18"/>
                      <a:pt x="168" y="18"/>
                      <a:pt x="168" y="18"/>
                    </a:cubicBezTo>
                    <a:cubicBezTo>
                      <a:pt x="167" y="17"/>
                      <a:pt x="167" y="17"/>
                      <a:pt x="167" y="17"/>
                    </a:cubicBezTo>
                    <a:cubicBezTo>
                      <a:pt x="167" y="16"/>
                      <a:pt x="163" y="13"/>
                      <a:pt x="161" y="10"/>
                    </a:cubicBezTo>
                    <a:cubicBezTo>
                      <a:pt x="160" y="11"/>
                      <a:pt x="159" y="13"/>
                      <a:pt x="159" y="14"/>
                    </a:cubicBezTo>
                    <a:cubicBezTo>
                      <a:pt x="158" y="16"/>
                      <a:pt x="158" y="16"/>
                      <a:pt x="158" y="16"/>
                    </a:cubicBezTo>
                    <a:cubicBezTo>
                      <a:pt x="156" y="14"/>
                      <a:pt x="156" y="14"/>
                      <a:pt x="156" y="14"/>
                    </a:cubicBezTo>
                    <a:cubicBezTo>
                      <a:pt x="154" y="12"/>
                      <a:pt x="151" y="9"/>
                      <a:pt x="149" y="9"/>
                    </a:cubicBezTo>
                    <a:cubicBezTo>
                      <a:pt x="149" y="9"/>
                      <a:pt x="145" y="11"/>
                      <a:pt x="143" y="12"/>
                    </a:cubicBezTo>
                    <a:cubicBezTo>
                      <a:pt x="142" y="12"/>
                      <a:pt x="142" y="12"/>
                      <a:pt x="142" y="12"/>
                    </a:cubicBezTo>
                    <a:cubicBezTo>
                      <a:pt x="134" y="7"/>
                      <a:pt x="134" y="7"/>
                      <a:pt x="134" y="7"/>
                    </a:cubicBezTo>
                    <a:cubicBezTo>
                      <a:pt x="130" y="10"/>
                      <a:pt x="130" y="10"/>
                      <a:pt x="130" y="10"/>
                    </a:cubicBezTo>
                    <a:cubicBezTo>
                      <a:pt x="129" y="9"/>
                      <a:pt x="129" y="9"/>
                      <a:pt x="129" y="9"/>
                    </a:cubicBezTo>
                    <a:cubicBezTo>
                      <a:pt x="128" y="8"/>
                      <a:pt x="126" y="7"/>
                      <a:pt x="125" y="7"/>
                    </a:cubicBezTo>
                    <a:cubicBezTo>
                      <a:pt x="125" y="7"/>
                      <a:pt x="124" y="9"/>
                      <a:pt x="124" y="10"/>
                    </a:cubicBezTo>
                    <a:cubicBezTo>
                      <a:pt x="123" y="12"/>
                      <a:pt x="123" y="12"/>
                      <a:pt x="123" y="12"/>
                    </a:cubicBezTo>
                    <a:cubicBezTo>
                      <a:pt x="110" y="9"/>
                      <a:pt x="110" y="9"/>
                      <a:pt x="110" y="9"/>
                    </a:cubicBezTo>
                    <a:cubicBezTo>
                      <a:pt x="109" y="13"/>
                      <a:pt x="109" y="13"/>
                      <a:pt x="108" y="13"/>
                    </a:cubicBezTo>
                    <a:cubicBezTo>
                      <a:pt x="108" y="14"/>
                      <a:pt x="108" y="14"/>
                      <a:pt x="108" y="14"/>
                    </a:cubicBezTo>
                    <a:cubicBezTo>
                      <a:pt x="107" y="14"/>
                      <a:pt x="107" y="14"/>
                      <a:pt x="107" y="14"/>
                    </a:cubicBezTo>
                    <a:cubicBezTo>
                      <a:pt x="76" y="4"/>
                      <a:pt x="17" y="21"/>
                      <a:pt x="5" y="25"/>
                    </a:cubicBezTo>
                    <a:cubicBezTo>
                      <a:pt x="116" y="283"/>
                      <a:pt x="116" y="283"/>
                      <a:pt x="116" y="283"/>
                    </a:cubicBezTo>
                    <a:cubicBezTo>
                      <a:pt x="109" y="398"/>
                      <a:pt x="109" y="398"/>
                      <a:pt x="109" y="398"/>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3" name="Google Shape;463;p16"/>
              <p:cNvSpPr/>
              <p:nvPr/>
            </p:nvSpPr>
            <p:spPr>
              <a:xfrm>
                <a:off x="6069013" y="3659188"/>
                <a:ext cx="193675" cy="606425"/>
              </a:xfrm>
              <a:custGeom>
                <a:rect b="b" l="l" r="r" t="t"/>
                <a:pathLst>
                  <a:path extrusionOk="0" h="160" w="51">
                    <a:moveTo>
                      <a:pt x="26" y="160"/>
                    </a:moveTo>
                    <a:cubicBezTo>
                      <a:pt x="12" y="160"/>
                      <a:pt x="0" y="147"/>
                      <a:pt x="0" y="131"/>
                    </a:cubicBezTo>
                    <a:cubicBezTo>
                      <a:pt x="0" y="29"/>
                      <a:pt x="0" y="29"/>
                      <a:pt x="0" y="29"/>
                    </a:cubicBezTo>
                    <a:cubicBezTo>
                      <a:pt x="0" y="13"/>
                      <a:pt x="12" y="0"/>
                      <a:pt x="26" y="0"/>
                    </a:cubicBezTo>
                    <a:cubicBezTo>
                      <a:pt x="40" y="0"/>
                      <a:pt x="51" y="13"/>
                      <a:pt x="51" y="29"/>
                    </a:cubicBezTo>
                    <a:cubicBezTo>
                      <a:pt x="51" y="131"/>
                      <a:pt x="51" y="131"/>
                      <a:pt x="51" y="131"/>
                    </a:cubicBezTo>
                    <a:cubicBezTo>
                      <a:pt x="51" y="147"/>
                      <a:pt x="40" y="160"/>
                      <a:pt x="26" y="160"/>
                    </a:cubicBezTo>
                    <a:moveTo>
                      <a:pt x="26" y="3"/>
                    </a:moveTo>
                    <a:cubicBezTo>
                      <a:pt x="14" y="3"/>
                      <a:pt x="4" y="15"/>
                      <a:pt x="4" y="29"/>
                    </a:cubicBezTo>
                    <a:cubicBezTo>
                      <a:pt x="4" y="131"/>
                      <a:pt x="4" y="131"/>
                      <a:pt x="4" y="131"/>
                    </a:cubicBezTo>
                    <a:cubicBezTo>
                      <a:pt x="4" y="145"/>
                      <a:pt x="14" y="156"/>
                      <a:pt x="26" y="156"/>
                    </a:cubicBezTo>
                    <a:cubicBezTo>
                      <a:pt x="38" y="156"/>
                      <a:pt x="48" y="145"/>
                      <a:pt x="48" y="131"/>
                    </a:cubicBezTo>
                    <a:cubicBezTo>
                      <a:pt x="48" y="29"/>
                      <a:pt x="48" y="29"/>
                      <a:pt x="48" y="29"/>
                    </a:cubicBezTo>
                    <a:cubicBezTo>
                      <a:pt x="48" y="15"/>
                      <a:pt x="38" y="3"/>
                      <a:pt x="26"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4" name="Google Shape;464;p16"/>
              <p:cNvSpPr/>
              <p:nvPr/>
            </p:nvSpPr>
            <p:spPr>
              <a:xfrm>
                <a:off x="5872163" y="3005138"/>
                <a:ext cx="201613" cy="649288"/>
              </a:xfrm>
              <a:custGeom>
                <a:rect b="b" l="l" r="r" t="t"/>
                <a:pathLst>
                  <a:path extrusionOk="0" h="171" w="53">
                    <a:moveTo>
                      <a:pt x="51" y="171"/>
                    </a:moveTo>
                    <a:cubicBezTo>
                      <a:pt x="50" y="171"/>
                      <a:pt x="49" y="170"/>
                      <a:pt x="49" y="169"/>
                    </a:cubicBezTo>
                    <a:cubicBezTo>
                      <a:pt x="49" y="143"/>
                      <a:pt x="38" y="114"/>
                      <a:pt x="28" y="88"/>
                    </a:cubicBezTo>
                    <a:cubicBezTo>
                      <a:pt x="27" y="84"/>
                      <a:pt x="25" y="81"/>
                      <a:pt x="24" y="77"/>
                    </a:cubicBezTo>
                    <a:cubicBezTo>
                      <a:pt x="23" y="74"/>
                      <a:pt x="21" y="71"/>
                      <a:pt x="19" y="67"/>
                    </a:cubicBezTo>
                    <a:cubicBezTo>
                      <a:pt x="14" y="56"/>
                      <a:pt x="8" y="44"/>
                      <a:pt x="10" y="33"/>
                    </a:cubicBezTo>
                    <a:cubicBezTo>
                      <a:pt x="9" y="33"/>
                      <a:pt x="9" y="33"/>
                      <a:pt x="9" y="33"/>
                    </a:cubicBezTo>
                    <a:cubicBezTo>
                      <a:pt x="6" y="30"/>
                      <a:pt x="4" y="20"/>
                      <a:pt x="2" y="11"/>
                    </a:cubicBezTo>
                    <a:cubicBezTo>
                      <a:pt x="2" y="8"/>
                      <a:pt x="1" y="4"/>
                      <a:pt x="0" y="3"/>
                    </a:cubicBezTo>
                    <a:cubicBezTo>
                      <a:pt x="0" y="2"/>
                      <a:pt x="1" y="1"/>
                      <a:pt x="1" y="0"/>
                    </a:cubicBezTo>
                    <a:cubicBezTo>
                      <a:pt x="2" y="0"/>
                      <a:pt x="3" y="1"/>
                      <a:pt x="4" y="1"/>
                    </a:cubicBezTo>
                    <a:cubicBezTo>
                      <a:pt x="4" y="4"/>
                      <a:pt x="5" y="7"/>
                      <a:pt x="6" y="11"/>
                    </a:cubicBezTo>
                    <a:cubicBezTo>
                      <a:pt x="7" y="17"/>
                      <a:pt x="9" y="25"/>
                      <a:pt x="11" y="29"/>
                    </a:cubicBezTo>
                    <a:cubicBezTo>
                      <a:pt x="12" y="23"/>
                      <a:pt x="15" y="20"/>
                      <a:pt x="18" y="20"/>
                    </a:cubicBezTo>
                    <a:cubicBezTo>
                      <a:pt x="18" y="20"/>
                      <a:pt x="18" y="20"/>
                      <a:pt x="18" y="20"/>
                    </a:cubicBezTo>
                    <a:cubicBezTo>
                      <a:pt x="20" y="20"/>
                      <a:pt x="22" y="23"/>
                      <a:pt x="24" y="27"/>
                    </a:cubicBezTo>
                    <a:cubicBezTo>
                      <a:pt x="25" y="31"/>
                      <a:pt x="25" y="36"/>
                      <a:pt x="22" y="38"/>
                    </a:cubicBezTo>
                    <a:cubicBezTo>
                      <a:pt x="19" y="39"/>
                      <a:pt x="17" y="39"/>
                      <a:pt x="13" y="36"/>
                    </a:cubicBezTo>
                    <a:cubicBezTo>
                      <a:pt x="13" y="45"/>
                      <a:pt x="18" y="56"/>
                      <a:pt x="22" y="65"/>
                    </a:cubicBezTo>
                    <a:cubicBezTo>
                      <a:pt x="24" y="69"/>
                      <a:pt x="26" y="73"/>
                      <a:pt x="27" y="76"/>
                    </a:cubicBezTo>
                    <a:cubicBezTo>
                      <a:pt x="29" y="80"/>
                      <a:pt x="30" y="83"/>
                      <a:pt x="31" y="86"/>
                    </a:cubicBezTo>
                    <a:cubicBezTo>
                      <a:pt x="41" y="113"/>
                      <a:pt x="53" y="142"/>
                      <a:pt x="53" y="169"/>
                    </a:cubicBezTo>
                    <a:cubicBezTo>
                      <a:pt x="53" y="170"/>
                      <a:pt x="52" y="171"/>
                      <a:pt x="51" y="171"/>
                    </a:cubicBezTo>
                    <a:moveTo>
                      <a:pt x="14" y="32"/>
                    </a:moveTo>
                    <a:cubicBezTo>
                      <a:pt x="17" y="35"/>
                      <a:pt x="19" y="35"/>
                      <a:pt x="20" y="35"/>
                    </a:cubicBezTo>
                    <a:cubicBezTo>
                      <a:pt x="21" y="34"/>
                      <a:pt x="21" y="31"/>
                      <a:pt x="20" y="28"/>
                    </a:cubicBezTo>
                    <a:cubicBezTo>
                      <a:pt x="19" y="25"/>
                      <a:pt x="18" y="24"/>
                      <a:pt x="18" y="24"/>
                    </a:cubicBezTo>
                    <a:cubicBezTo>
                      <a:pt x="17" y="24"/>
                      <a:pt x="15" y="25"/>
                      <a:pt x="14" y="31"/>
                    </a:cubicBezTo>
                    <a:cubicBezTo>
                      <a:pt x="14" y="32"/>
                      <a:pt x="14" y="32"/>
                      <a:pt x="14" y="32"/>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5" name="Google Shape;465;p16"/>
              <p:cNvSpPr/>
              <p:nvPr/>
            </p:nvSpPr>
            <p:spPr>
              <a:xfrm>
                <a:off x="6270625" y="3032126"/>
                <a:ext cx="273050" cy="649288"/>
              </a:xfrm>
              <a:custGeom>
                <a:rect b="b" l="l" r="r" t="t"/>
                <a:pathLst>
                  <a:path extrusionOk="0" h="171" w="72">
                    <a:moveTo>
                      <a:pt x="2" y="171"/>
                    </a:moveTo>
                    <a:cubicBezTo>
                      <a:pt x="1" y="171"/>
                      <a:pt x="0" y="170"/>
                      <a:pt x="0" y="169"/>
                    </a:cubicBezTo>
                    <a:cubicBezTo>
                      <a:pt x="0" y="150"/>
                      <a:pt x="13" y="129"/>
                      <a:pt x="26" y="110"/>
                    </a:cubicBezTo>
                    <a:cubicBezTo>
                      <a:pt x="33" y="98"/>
                      <a:pt x="40" y="87"/>
                      <a:pt x="44" y="77"/>
                    </a:cubicBezTo>
                    <a:cubicBezTo>
                      <a:pt x="45" y="73"/>
                      <a:pt x="47" y="70"/>
                      <a:pt x="49" y="66"/>
                    </a:cubicBezTo>
                    <a:cubicBezTo>
                      <a:pt x="54" y="56"/>
                      <a:pt x="59" y="46"/>
                      <a:pt x="58" y="36"/>
                    </a:cubicBezTo>
                    <a:cubicBezTo>
                      <a:pt x="55" y="39"/>
                      <a:pt x="52" y="40"/>
                      <a:pt x="50" y="38"/>
                    </a:cubicBezTo>
                    <a:cubicBezTo>
                      <a:pt x="47" y="36"/>
                      <a:pt x="47" y="31"/>
                      <a:pt x="48" y="27"/>
                    </a:cubicBezTo>
                    <a:cubicBezTo>
                      <a:pt x="49" y="23"/>
                      <a:pt x="51" y="21"/>
                      <a:pt x="54" y="21"/>
                    </a:cubicBezTo>
                    <a:cubicBezTo>
                      <a:pt x="57" y="21"/>
                      <a:pt x="59" y="23"/>
                      <a:pt x="61" y="29"/>
                    </a:cubicBezTo>
                    <a:cubicBezTo>
                      <a:pt x="63" y="26"/>
                      <a:pt x="65" y="17"/>
                      <a:pt x="66" y="11"/>
                    </a:cubicBezTo>
                    <a:cubicBezTo>
                      <a:pt x="67" y="7"/>
                      <a:pt x="67" y="4"/>
                      <a:pt x="68" y="2"/>
                    </a:cubicBezTo>
                    <a:cubicBezTo>
                      <a:pt x="68" y="1"/>
                      <a:pt x="69" y="0"/>
                      <a:pt x="70" y="1"/>
                    </a:cubicBezTo>
                    <a:cubicBezTo>
                      <a:pt x="71" y="1"/>
                      <a:pt x="72" y="2"/>
                      <a:pt x="71" y="3"/>
                    </a:cubicBezTo>
                    <a:cubicBezTo>
                      <a:pt x="71" y="5"/>
                      <a:pt x="70" y="8"/>
                      <a:pt x="69" y="12"/>
                    </a:cubicBezTo>
                    <a:cubicBezTo>
                      <a:pt x="68" y="20"/>
                      <a:pt x="66" y="30"/>
                      <a:pt x="62" y="33"/>
                    </a:cubicBezTo>
                    <a:cubicBezTo>
                      <a:pt x="62" y="34"/>
                      <a:pt x="62" y="34"/>
                      <a:pt x="62" y="34"/>
                    </a:cubicBezTo>
                    <a:cubicBezTo>
                      <a:pt x="63" y="44"/>
                      <a:pt x="57" y="56"/>
                      <a:pt x="52" y="67"/>
                    </a:cubicBezTo>
                    <a:cubicBezTo>
                      <a:pt x="50" y="71"/>
                      <a:pt x="49" y="75"/>
                      <a:pt x="48" y="78"/>
                    </a:cubicBezTo>
                    <a:cubicBezTo>
                      <a:pt x="44" y="88"/>
                      <a:pt x="36" y="100"/>
                      <a:pt x="29" y="111"/>
                    </a:cubicBezTo>
                    <a:cubicBezTo>
                      <a:pt x="17" y="131"/>
                      <a:pt x="4" y="151"/>
                      <a:pt x="4" y="169"/>
                    </a:cubicBezTo>
                    <a:cubicBezTo>
                      <a:pt x="4" y="170"/>
                      <a:pt x="3" y="171"/>
                      <a:pt x="2" y="171"/>
                    </a:cubicBezTo>
                    <a:cubicBezTo>
                      <a:pt x="2" y="171"/>
                      <a:pt x="2" y="171"/>
                      <a:pt x="2" y="171"/>
                    </a:cubicBezTo>
                    <a:moveTo>
                      <a:pt x="54" y="24"/>
                    </a:moveTo>
                    <a:cubicBezTo>
                      <a:pt x="53" y="24"/>
                      <a:pt x="52" y="25"/>
                      <a:pt x="51" y="28"/>
                    </a:cubicBezTo>
                    <a:cubicBezTo>
                      <a:pt x="50" y="32"/>
                      <a:pt x="51" y="35"/>
                      <a:pt x="52" y="35"/>
                    </a:cubicBezTo>
                    <a:cubicBezTo>
                      <a:pt x="53" y="36"/>
                      <a:pt x="55" y="35"/>
                      <a:pt x="58" y="32"/>
                    </a:cubicBezTo>
                    <a:cubicBezTo>
                      <a:pt x="58" y="32"/>
                      <a:pt x="58" y="32"/>
                      <a:pt x="58" y="32"/>
                    </a:cubicBezTo>
                    <a:cubicBezTo>
                      <a:pt x="56" y="26"/>
                      <a:pt x="54" y="24"/>
                      <a:pt x="54" y="2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6" name="Google Shape;466;p16"/>
              <p:cNvSpPr/>
              <p:nvPr/>
            </p:nvSpPr>
            <p:spPr>
              <a:xfrm>
                <a:off x="6016625" y="3624263"/>
                <a:ext cx="300038" cy="79375"/>
              </a:xfrm>
              <a:custGeom>
                <a:rect b="b" l="l" r="r" t="t"/>
                <a:pathLst>
                  <a:path extrusionOk="0" h="21" w="79">
                    <a:moveTo>
                      <a:pt x="79" y="16"/>
                    </a:moveTo>
                    <a:cubicBezTo>
                      <a:pt x="79" y="19"/>
                      <a:pt x="75" y="21"/>
                      <a:pt x="71" y="21"/>
                    </a:cubicBezTo>
                    <a:cubicBezTo>
                      <a:pt x="7" y="12"/>
                      <a:pt x="7" y="12"/>
                      <a:pt x="7" y="12"/>
                    </a:cubicBezTo>
                    <a:cubicBezTo>
                      <a:pt x="3" y="12"/>
                      <a:pt x="0" y="9"/>
                      <a:pt x="1" y="5"/>
                    </a:cubicBezTo>
                    <a:cubicBezTo>
                      <a:pt x="1" y="2"/>
                      <a:pt x="5" y="0"/>
                      <a:pt x="9" y="0"/>
                    </a:cubicBezTo>
                    <a:cubicBezTo>
                      <a:pt x="72" y="9"/>
                      <a:pt x="72" y="9"/>
                      <a:pt x="72" y="9"/>
                    </a:cubicBezTo>
                    <a:cubicBezTo>
                      <a:pt x="76" y="9"/>
                      <a:pt x="79" y="12"/>
                      <a:pt x="79" y="16"/>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67" name="Google Shape;467;p16"/>
            <p:cNvGrpSpPr/>
            <p:nvPr/>
          </p:nvGrpSpPr>
          <p:grpSpPr>
            <a:xfrm>
              <a:off x="5489575" y="5078413"/>
              <a:ext cx="1365250" cy="1146175"/>
              <a:chOff x="5489575" y="5078413"/>
              <a:chExt cx="1365250" cy="1146175"/>
            </a:xfrm>
          </p:grpSpPr>
          <p:sp>
            <p:nvSpPr>
              <p:cNvPr id="468" name="Google Shape;468;p16"/>
              <p:cNvSpPr/>
              <p:nvPr/>
            </p:nvSpPr>
            <p:spPr>
              <a:xfrm>
                <a:off x="5489575" y="5116513"/>
                <a:ext cx="1323975" cy="185738"/>
              </a:xfrm>
              <a:custGeom>
                <a:rect b="b" l="l" r="r" t="t"/>
                <a:pathLst>
                  <a:path extrusionOk="0" h="49" w="349">
                    <a:moveTo>
                      <a:pt x="345" y="0"/>
                    </a:moveTo>
                    <a:cubicBezTo>
                      <a:pt x="345" y="0"/>
                      <a:pt x="349" y="19"/>
                      <a:pt x="331" y="25"/>
                    </a:cubicBezTo>
                    <a:cubicBezTo>
                      <a:pt x="314" y="30"/>
                      <a:pt x="260" y="45"/>
                      <a:pt x="190" y="47"/>
                    </a:cubicBezTo>
                    <a:cubicBezTo>
                      <a:pt x="121" y="49"/>
                      <a:pt x="52" y="49"/>
                      <a:pt x="21" y="45"/>
                    </a:cubicBezTo>
                    <a:cubicBezTo>
                      <a:pt x="9" y="43"/>
                      <a:pt x="0" y="27"/>
                      <a:pt x="22" y="23"/>
                    </a:cubicBezTo>
                    <a:cubicBezTo>
                      <a:pt x="41" y="19"/>
                      <a:pt x="259" y="40"/>
                      <a:pt x="345"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9" name="Google Shape;469;p16"/>
              <p:cNvSpPr/>
              <p:nvPr/>
            </p:nvSpPr>
            <p:spPr>
              <a:xfrm>
                <a:off x="5489575" y="5264151"/>
                <a:ext cx="1365250" cy="212725"/>
              </a:xfrm>
              <a:custGeom>
                <a:rect b="b" l="l" r="r" t="t"/>
                <a:pathLst>
                  <a:path extrusionOk="0" h="56" w="360">
                    <a:moveTo>
                      <a:pt x="336" y="0"/>
                    </a:moveTo>
                    <a:cubicBezTo>
                      <a:pt x="336" y="0"/>
                      <a:pt x="360" y="18"/>
                      <a:pt x="331" y="31"/>
                    </a:cubicBezTo>
                    <a:cubicBezTo>
                      <a:pt x="315" y="39"/>
                      <a:pt x="260" y="52"/>
                      <a:pt x="190" y="53"/>
                    </a:cubicBezTo>
                    <a:cubicBezTo>
                      <a:pt x="121" y="55"/>
                      <a:pt x="52" y="56"/>
                      <a:pt x="21" y="52"/>
                    </a:cubicBezTo>
                    <a:cubicBezTo>
                      <a:pt x="9" y="50"/>
                      <a:pt x="0" y="34"/>
                      <a:pt x="22" y="30"/>
                    </a:cubicBezTo>
                    <a:cubicBezTo>
                      <a:pt x="41" y="25"/>
                      <a:pt x="304" y="42"/>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0" name="Google Shape;470;p16"/>
              <p:cNvSpPr/>
              <p:nvPr/>
            </p:nvSpPr>
            <p:spPr>
              <a:xfrm>
                <a:off x="5557838" y="5203826"/>
                <a:ext cx="1201738" cy="219075"/>
              </a:xfrm>
              <a:custGeom>
                <a:rect b="b" l="l" r="r" t="t"/>
                <a:pathLst>
                  <a:path extrusionOk="0" h="58" w="317">
                    <a:moveTo>
                      <a:pt x="317" y="0"/>
                    </a:moveTo>
                    <a:cubicBezTo>
                      <a:pt x="316" y="0"/>
                      <a:pt x="315" y="1"/>
                      <a:pt x="313" y="2"/>
                    </a:cubicBezTo>
                    <a:cubicBezTo>
                      <a:pt x="296" y="7"/>
                      <a:pt x="242" y="22"/>
                      <a:pt x="172" y="24"/>
                    </a:cubicBezTo>
                    <a:cubicBezTo>
                      <a:pt x="105" y="26"/>
                      <a:pt x="39" y="26"/>
                      <a:pt x="6" y="22"/>
                    </a:cubicBezTo>
                    <a:cubicBezTo>
                      <a:pt x="9" y="27"/>
                      <a:pt x="10" y="35"/>
                      <a:pt x="0" y="47"/>
                    </a:cubicBezTo>
                    <a:cubicBezTo>
                      <a:pt x="1" y="46"/>
                      <a:pt x="2" y="46"/>
                      <a:pt x="4" y="46"/>
                    </a:cubicBezTo>
                    <a:cubicBezTo>
                      <a:pt x="23" y="42"/>
                      <a:pt x="281" y="58"/>
                      <a:pt x="317" y="17"/>
                    </a:cubicBezTo>
                    <a:cubicBezTo>
                      <a:pt x="314" y="14"/>
                      <a:pt x="312" y="9"/>
                      <a:pt x="317" y="0"/>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1" name="Google Shape;471;p16"/>
              <p:cNvSpPr/>
              <p:nvPr/>
            </p:nvSpPr>
            <p:spPr>
              <a:xfrm>
                <a:off x="5489575" y="5441951"/>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2" name="Google Shape;472;p16"/>
              <p:cNvSpPr/>
              <p:nvPr/>
            </p:nvSpPr>
            <p:spPr>
              <a:xfrm>
                <a:off x="5549900" y="5378451"/>
                <a:ext cx="1209675" cy="223838"/>
              </a:xfrm>
              <a:custGeom>
                <a:rect b="b" l="l" r="r" t="t"/>
                <a:pathLst>
                  <a:path extrusionOk="0" h="59" w="319">
                    <a:moveTo>
                      <a:pt x="315" y="1"/>
                    </a:moveTo>
                    <a:cubicBezTo>
                      <a:pt x="299" y="9"/>
                      <a:pt x="244" y="22"/>
                      <a:pt x="174" y="23"/>
                    </a:cubicBezTo>
                    <a:cubicBezTo>
                      <a:pt x="107" y="25"/>
                      <a:pt x="40" y="26"/>
                      <a:pt x="8" y="22"/>
                    </a:cubicBezTo>
                    <a:cubicBezTo>
                      <a:pt x="10" y="27"/>
                      <a:pt x="11" y="36"/>
                      <a:pt x="0" y="49"/>
                    </a:cubicBezTo>
                    <a:cubicBezTo>
                      <a:pt x="2" y="48"/>
                      <a:pt x="4" y="47"/>
                      <a:pt x="6" y="47"/>
                    </a:cubicBezTo>
                    <a:cubicBezTo>
                      <a:pt x="25" y="43"/>
                      <a:pt x="284" y="59"/>
                      <a:pt x="319" y="18"/>
                    </a:cubicBezTo>
                    <a:cubicBezTo>
                      <a:pt x="317" y="15"/>
                      <a:pt x="314" y="9"/>
                      <a:pt x="319" y="0"/>
                    </a:cubicBezTo>
                    <a:cubicBezTo>
                      <a:pt x="318" y="0"/>
                      <a:pt x="316" y="1"/>
                      <a:pt x="315" y="1"/>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3" name="Google Shape;473;p16"/>
              <p:cNvSpPr/>
              <p:nvPr/>
            </p:nvSpPr>
            <p:spPr>
              <a:xfrm>
                <a:off x="5489575" y="5616576"/>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4" name="Google Shape;474;p16"/>
              <p:cNvSpPr/>
              <p:nvPr/>
            </p:nvSpPr>
            <p:spPr>
              <a:xfrm>
                <a:off x="5599113" y="5784851"/>
                <a:ext cx="1146175" cy="261938"/>
              </a:xfrm>
              <a:custGeom>
                <a:rect b="b" l="l" r="r" t="t"/>
                <a:pathLst>
                  <a:path extrusionOk="0" h="69" w="302">
                    <a:moveTo>
                      <a:pt x="150" y="15"/>
                    </a:moveTo>
                    <a:cubicBezTo>
                      <a:pt x="73" y="17"/>
                      <a:pt x="3" y="13"/>
                      <a:pt x="0" y="13"/>
                    </a:cubicBezTo>
                    <a:cubicBezTo>
                      <a:pt x="0" y="13"/>
                      <a:pt x="27" y="45"/>
                      <a:pt x="51" y="57"/>
                    </a:cubicBezTo>
                    <a:cubicBezTo>
                      <a:pt x="60" y="61"/>
                      <a:pt x="88" y="69"/>
                      <a:pt x="150" y="69"/>
                    </a:cubicBezTo>
                    <a:cubicBezTo>
                      <a:pt x="212" y="69"/>
                      <a:pt x="241" y="62"/>
                      <a:pt x="250" y="57"/>
                    </a:cubicBezTo>
                    <a:cubicBezTo>
                      <a:pt x="298" y="30"/>
                      <a:pt x="302" y="0"/>
                      <a:pt x="302" y="0"/>
                    </a:cubicBezTo>
                    <a:cubicBezTo>
                      <a:pt x="298" y="0"/>
                      <a:pt x="229" y="13"/>
                      <a:pt x="150" y="15"/>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5" name="Google Shape;475;p16"/>
              <p:cNvSpPr/>
              <p:nvPr/>
            </p:nvSpPr>
            <p:spPr>
              <a:xfrm>
                <a:off x="5583238" y="5722938"/>
                <a:ext cx="1189038" cy="125413"/>
              </a:xfrm>
              <a:custGeom>
                <a:rect b="b" l="l" r="r" t="t"/>
                <a:pathLst>
                  <a:path extrusionOk="0" h="33" w="313">
                    <a:moveTo>
                      <a:pt x="306" y="4"/>
                    </a:moveTo>
                    <a:cubicBezTo>
                      <a:pt x="290" y="12"/>
                      <a:pt x="235" y="24"/>
                      <a:pt x="165" y="26"/>
                    </a:cubicBezTo>
                    <a:cubicBezTo>
                      <a:pt x="99" y="28"/>
                      <a:pt x="34" y="29"/>
                      <a:pt x="0" y="24"/>
                    </a:cubicBezTo>
                    <a:cubicBezTo>
                      <a:pt x="2" y="26"/>
                      <a:pt x="3" y="27"/>
                      <a:pt x="4" y="29"/>
                    </a:cubicBezTo>
                    <a:cubicBezTo>
                      <a:pt x="5" y="29"/>
                      <a:pt x="5" y="29"/>
                      <a:pt x="5" y="29"/>
                    </a:cubicBezTo>
                    <a:cubicBezTo>
                      <a:pt x="5" y="29"/>
                      <a:pt x="5" y="29"/>
                      <a:pt x="5" y="29"/>
                    </a:cubicBezTo>
                    <a:cubicBezTo>
                      <a:pt x="5" y="29"/>
                      <a:pt x="5" y="29"/>
                      <a:pt x="5" y="29"/>
                    </a:cubicBezTo>
                    <a:cubicBezTo>
                      <a:pt x="6" y="29"/>
                      <a:pt x="6" y="29"/>
                      <a:pt x="6" y="29"/>
                    </a:cubicBezTo>
                    <a:cubicBezTo>
                      <a:pt x="6" y="29"/>
                      <a:pt x="6" y="29"/>
                      <a:pt x="7" y="29"/>
                    </a:cubicBezTo>
                    <a:cubicBezTo>
                      <a:pt x="7" y="29"/>
                      <a:pt x="7" y="29"/>
                      <a:pt x="7" y="29"/>
                    </a:cubicBezTo>
                    <a:cubicBezTo>
                      <a:pt x="20" y="29"/>
                      <a:pt x="84" y="33"/>
                      <a:pt x="154" y="31"/>
                    </a:cubicBezTo>
                    <a:cubicBezTo>
                      <a:pt x="233" y="29"/>
                      <a:pt x="302" y="16"/>
                      <a:pt x="306" y="16"/>
                    </a:cubicBezTo>
                    <a:cubicBezTo>
                      <a:pt x="308" y="11"/>
                      <a:pt x="310" y="5"/>
                      <a:pt x="313" y="0"/>
                    </a:cubicBezTo>
                    <a:cubicBezTo>
                      <a:pt x="311" y="1"/>
                      <a:pt x="309" y="2"/>
                      <a:pt x="306" y="4"/>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6" name="Google Shape;476;p16"/>
              <p:cNvSpPr/>
              <p:nvPr/>
            </p:nvSpPr>
            <p:spPr>
              <a:xfrm>
                <a:off x="5788025" y="5981701"/>
                <a:ext cx="785813" cy="82550"/>
              </a:xfrm>
              <a:custGeom>
                <a:rect b="b" l="l" r="r" t="t"/>
                <a:pathLst>
                  <a:path extrusionOk="0" h="22" w="207">
                    <a:moveTo>
                      <a:pt x="207" y="0"/>
                    </a:moveTo>
                    <a:cubicBezTo>
                      <a:pt x="205" y="2"/>
                      <a:pt x="202" y="4"/>
                      <a:pt x="200" y="5"/>
                    </a:cubicBezTo>
                    <a:cubicBezTo>
                      <a:pt x="191" y="10"/>
                      <a:pt x="162" y="17"/>
                      <a:pt x="100" y="17"/>
                    </a:cubicBezTo>
                    <a:cubicBezTo>
                      <a:pt x="38" y="17"/>
                      <a:pt x="10" y="9"/>
                      <a:pt x="1" y="5"/>
                    </a:cubicBezTo>
                    <a:cubicBezTo>
                      <a:pt x="1" y="5"/>
                      <a:pt x="1" y="5"/>
                      <a:pt x="1" y="5"/>
                    </a:cubicBezTo>
                    <a:cubicBezTo>
                      <a:pt x="0" y="8"/>
                      <a:pt x="1" y="11"/>
                      <a:pt x="8" y="13"/>
                    </a:cubicBezTo>
                    <a:cubicBezTo>
                      <a:pt x="22" y="15"/>
                      <a:pt x="54" y="22"/>
                      <a:pt x="100" y="21"/>
                    </a:cubicBezTo>
                    <a:cubicBezTo>
                      <a:pt x="146" y="22"/>
                      <a:pt x="179" y="15"/>
                      <a:pt x="192" y="13"/>
                    </a:cubicBezTo>
                    <a:cubicBezTo>
                      <a:pt x="200" y="11"/>
                      <a:pt x="200" y="8"/>
                      <a:pt x="200" y="5"/>
                    </a:cubicBezTo>
                    <a:cubicBezTo>
                      <a:pt x="202" y="4"/>
                      <a:pt x="205" y="2"/>
                      <a:pt x="207" y="0"/>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7" name="Google Shape;477;p16"/>
              <p:cNvSpPr/>
              <p:nvPr/>
            </p:nvSpPr>
            <p:spPr>
              <a:xfrm>
                <a:off x="5819775" y="6030913"/>
                <a:ext cx="696913" cy="117475"/>
              </a:xfrm>
              <a:custGeom>
                <a:rect b="b" l="l" r="r" t="t"/>
                <a:pathLst>
                  <a:path extrusionOk="0" h="31" w="184">
                    <a:moveTo>
                      <a:pt x="93" y="8"/>
                    </a:moveTo>
                    <a:cubicBezTo>
                      <a:pt x="92" y="8"/>
                      <a:pt x="92" y="8"/>
                      <a:pt x="92" y="8"/>
                    </a:cubicBezTo>
                    <a:cubicBezTo>
                      <a:pt x="92" y="8"/>
                      <a:pt x="92" y="8"/>
                      <a:pt x="92" y="8"/>
                    </a:cubicBezTo>
                    <a:cubicBezTo>
                      <a:pt x="46" y="9"/>
                      <a:pt x="14" y="2"/>
                      <a:pt x="0" y="0"/>
                    </a:cubicBezTo>
                    <a:cubicBezTo>
                      <a:pt x="0" y="0"/>
                      <a:pt x="1" y="5"/>
                      <a:pt x="7" y="8"/>
                    </a:cubicBezTo>
                    <a:cubicBezTo>
                      <a:pt x="13" y="11"/>
                      <a:pt x="57" y="31"/>
                      <a:pt x="57" y="31"/>
                    </a:cubicBezTo>
                    <a:cubicBezTo>
                      <a:pt x="57" y="31"/>
                      <a:pt x="73" y="28"/>
                      <a:pt x="92" y="29"/>
                    </a:cubicBezTo>
                    <a:cubicBezTo>
                      <a:pt x="92" y="29"/>
                      <a:pt x="92" y="29"/>
                      <a:pt x="92" y="29"/>
                    </a:cubicBezTo>
                    <a:cubicBezTo>
                      <a:pt x="92" y="29"/>
                      <a:pt x="92" y="29"/>
                      <a:pt x="92" y="29"/>
                    </a:cubicBezTo>
                    <a:cubicBezTo>
                      <a:pt x="112" y="28"/>
                      <a:pt x="128" y="31"/>
                      <a:pt x="128" y="31"/>
                    </a:cubicBezTo>
                    <a:cubicBezTo>
                      <a:pt x="128" y="31"/>
                      <a:pt x="171" y="11"/>
                      <a:pt x="177" y="8"/>
                    </a:cubicBezTo>
                    <a:cubicBezTo>
                      <a:pt x="183" y="5"/>
                      <a:pt x="184" y="0"/>
                      <a:pt x="184" y="0"/>
                    </a:cubicBezTo>
                    <a:cubicBezTo>
                      <a:pt x="171" y="2"/>
                      <a:pt x="138" y="9"/>
                      <a:pt x="93" y="8"/>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8" name="Google Shape;478;p16"/>
              <p:cNvSpPr/>
              <p:nvPr/>
            </p:nvSpPr>
            <p:spPr>
              <a:xfrm>
                <a:off x="6027738" y="6137276"/>
                <a:ext cx="280988" cy="52388"/>
              </a:xfrm>
              <a:custGeom>
                <a:rect b="b" l="l" r="r" t="t"/>
                <a:pathLst>
                  <a:path extrusionOk="0" h="14" w="74">
                    <a:moveTo>
                      <a:pt x="37" y="1"/>
                    </a:moveTo>
                    <a:cubicBezTo>
                      <a:pt x="37" y="1"/>
                      <a:pt x="37" y="1"/>
                      <a:pt x="37" y="1"/>
                    </a:cubicBezTo>
                    <a:cubicBezTo>
                      <a:pt x="37" y="1"/>
                      <a:pt x="37" y="1"/>
                      <a:pt x="37" y="1"/>
                    </a:cubicBezTo>
                    <a:cubicBezTo>
                      <a:pt x="37" y="1"/>
                      <a:pt x="37" y="1"/>
                      <a:pt x="37" y="1"/>
                    </a:cubicBezTo>
                    <a:cubicBezTo>
                      <a:pt x="18" y="0"/>
                      <a:pt x="2" y="3"/>
                      <a:pt x="2" y="3"/>
                    </a:cubicBezTo>
                    <a:cubicBezTo>
                      <a:pt x="2" y="3"/>
                      <a:pt x="0" y="14"/>
                      <a:pt x="9" y="14"/>
                    </a:cubicBezTo>
                    <a:cubicBezTo>
                      <a:pt x="17" y="14"/>
                      <a:pt x="37" y="14"/>
                      <a:pt x="37" y="14"/>
                    </a:cubicBezTo>
                    <a:cubicBezTo>
                      <a:pt x="37" y="14"/>
                      <a:pt x="57" y="14"/>
                      <a:pt x="66" y="14"/>
                    </a:cubicBezTo>
                    <a:cubicBezTo>
                      <a:pt x="74" y="14"/>
                      <a:pt x="73" y="3"/>
                      <a:pt x="73" y="3"/>
                    </a:cubicBezTo>
                    <a:cubicBezTo>
                      <a:pt x="73" y="3"/>
                      <a:pt x="57" y="0"/>
                      <a:pt x="37"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9" name="Google Shape;479;p16"/>
              <p:cNvSpPr/>
              <p:nvPr/>
            </p:nvSpPr>
            <p:spPr>
              <a:xfrm>
                <a:off x="6054725" y="6186488"/>
                <a:ext cx="231775" cy="38100"/>
              </a:xfrm>
              <a:custGeom>
                <a:rect b="b" l="l" r="r" t="t"/>
                <a:pathLst>
                  <a:path extrusionOk="0" h="10" w="61">
                    <a:moveTo>
                      <a:pt x="59" y="1"/>
                    </a:moveTo>
                    <a:cubicBezTo>
                      <a:pt x="50" y="1"/>
                      <a:pt x="30" y="1"/>
                      <a:pt x="30" y="1"/>
                    </a:cubicBezTo>
                    <a:cubicBezTo>
                      <a:pt x="30" y="1"/>
                      <a:pt x="10" y="1"/>
                      <a:pt x="2" y="1"/>
                    </a:cubicBezTo>
                    <a:cubicBezTo>
                      <a:pt x="1" y="1"/>
                      <a:pt x="0" y="0"/>
                      <a:pt x="0" y="0"/>
                    </a:cubicBezTo>
                    <a:cubicBezTo>
                      <a:pt x="5" y="6"/>
                      <a:pt x="17" y="10"/>
                      <a:pt x="30" y="10"/>
                    </a:cubicBezTo>
                    <a:cubicBezTo>
                      <a:pt x="44" y="10"/>
                      <a:pt x="55" y="6"/>
                      <a:pt x="61" y="0"/>
                    </a:cubicBezTo>
                    <a:cubicBezTo>
                      <a:pt x="60" y="0"/>
                      <a:pt x="59" y="1"/>
                      <a:pt x="59"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16"/>
              <p:cNvSpPr/>
              <p:nvPr/>
            </p:nvSpPr>
            <p:spPr>
              <a:xfrm>
                <a:off x="5557838" y="5556251"/>
                <a:ext cx="1201738" cy="220663"/>
              </a:xfrm>
              <a:custGeom>
                <a:rect b="b" l="l" r="r" t="t"/>
                <a:pathLst>
                  <a:path extrusionOk="0" h="58" w="317">
                    <a:moveTo>
                      <a:pt x="0" y="47"/>
                    </a:moveTo>
                    <a:cubicBezTo>
                      <a:pt x="1" y="47"/>
                      <a:pt x="3" y="46"/>
                      <a:pt x="4" y="46"/>
                    </a:cubicBezTo>
                    <a:cubicBezTo>
                      <a:pt x="23" y="42"/>
                      <a:pt x="279" y="58"/>
                      <a:pt x="317" y="17"/>
                    </a:cubicBezTo>
                    <a:cubicBezTo>
                      <a:pt x="314" y="14"/>
                      <a:pt x="313" y="9"/>
                      <a:pt x="317" y="0"/>
                    </a:cubicBezTo>
                    <a:cubicBezTo>
                      <a:pt x="316" y="1"/>
                      <a:pt x="314" y="1"/>
                      <a:pt x="313" y="2"/>
                    </a:cubicBezTo>
                    <a:cubicBezTo>
                      <a:pt x="297" y="10"/>
                      <a:pt x="242" y="22"/>
                      <a:pt x="172" y="24"/>
                    </a:cubicBezTo>
                    <a:cubicBezTo>
                      <a:pt x="105" y="26"/>
                      <a:pt x="39" y="27"/>
                      <a:pt x="6" y="22"/>
                    </a:cubicBezTo>
                    <a:cubicBezTo>
                      <a:pt x="8" y="27"/>
                      <a:pt x="8" y="35"/>
                      <a:pt x="0" y="47"/>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1" name="Google Shape;481;p16"/>
              <p:cNvSpPr/>
              <p:nvPr/>
            </p:nvSpPr>
            <p:spPr>
              <a:xfrm>
                <a:off x="5522913" y="5078413"/>
                <a:ext cx="1293813" cy="144463"/>
              </a:xfrm>
              <a:custGeom>
                <a:rect b="b" l="l" r="r" t="t"/>
                <a:pathLst>
                  <a:path extrusionOk="0" h="38" w="341">
                    <a:moveTo>
                      <a:pt x="0" y="0"/>
                    </a:moveTo>
                    <a:cubicBezTo>
                      <a:pt x="11" y="12"/>
                      <a:pt x="4" y="33"/>
                      <a:pt x="2" y="37"/>
                    </a:cubicBezTo>
                    <a:cubicBezTo>
                      <a:pt x="5" y="35"/>
                      <a:pt x="8" y="34"/>
                      <a:pt x="13" y="33"/>
                    </a:cubicBezTo>
                    <a:cubicBezTo>
                      <a:pt x="19" y="32"/>
                      <a:pt x="41" y="32"/>
                      <a:pt x="73" y="33"/>
                    </a:cubicBezTo>
                    <a:cubicBezTo>
                      <a:pt x="149" y="36"/>
                      <a:pt x="276" y="38"/>
                      <a:pt x="336" y="10"/>
                    </a:cubicBezTo>
                    <a:cubicBezTo>
                      <a:pt x="334" y="5"/>
                      <a:pt x="337" y="3"/>
                      <a:pt x="341" y="0"/>
                    </a:cubicBezTo>
                    <a:cubicBezTo>
                      <a:pt x="210" y="35"/>
                      <a:pt x="16" y="5"/>
                      <a:pt x="0" y="0"/>
                    </a:cubicBezTo>
                  </a:path>
                </a:pathLst>
              </a:custGeom>
              <a:gradFill>
                <a:gsLst>
                  <a:gs pos="0">
                    <a:srgbClr val="515C5F"/>
                  </a:gs>
                  <a:gs pos="7000">
                    <a:srgbClr val="515C5F"/>
                  </a:gs>
                  <a:gs pos="84000">
                    <a:srgbClr val="A9BABA"/>
                  </a:gs>
                  <a:gs pos="100000">
                    <a:srgbClr val="A9BAB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16"/>
              <p:cNvSpPr/>
              <p:nvPr/>
            </p:nvSpPr>
            <p:spPr>
              <a:xfrm>
                <a:off x="6764338" y="5078413"/>
                <a:ext cx="52388" cy="11113"/>
              </a:xfrm>
              <a:custGeom>
                <a:rect b="b" l="l" r="r" t="t"/>
                <a:pathLst>
                  <a:path extrusionOk="0" h="3" w="14">
                    <a:moveTo>
                      <a:pt x="14" y="0"/>
                    </a:moveTo>
                    <a:cubicBezTo>
                      <a:pt x="9" y="1"/>
                      <a:pt x="5" y="2"/>
                      <a:pt x="0" y="3"/>
                    </a:cubicBezTo>
                    <a:cubicBezTo>
                      <a:pt x="8" y="2"/>
                      <a:pt x="12" y="1"/>
                      <a:pt x="13" y="1"/>
                    </a:cubicBezTo>
                    <a:cubicBezTo>
                      <a:pt x="13" y="0"/>
                      <a:pt x="13" y="0"/>
                      <a:pt x="14" y="0"/>
                    </a:cubicBezTo>
                    <a:cubicBezTo>
                      <a:pt x="14" y="0"/>
                      <a:pt x="14" y="0"/>
                      <a:pt x="14"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3" name="Google Shape;483;p16"/>
              <p:cNvSpPr/>
              <p:nvPr/>
            </p:nvSpPr>
            <p:spPr>
              <a:xfrm>
                <a:off x="5519738" y="5078413"/>
                <a:ext cx="3175" cy="3175"/>
              </a:xfrm>
              <a:custGeom>
                <a:rect b="b" l="l" r="r" t="t"/>
                <a:pathLst>
                  <a:path extrusionOk="0" h="1" w="1">
                    <a:moveTo>
                      <a:pt x="0" y="0"/>
                    </a:move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0"/>
                      <a:pt x="1" y="0"/>
                    </a:cubicBezTo>
                    <a:cubicBezTo>
                      <a:pt x="0" y="0"/>
                      <a:pt x="0" y="0"/>
                      <a:pt x="0" y="0"/>
                    </a:cubicBezTo>
                  </a:path>
                </a:pathLst>
              </a:custGeom>
              <a:solidFill>
                <a:srgbClr val="E968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4" name="Google Shape;484;p16"/>
              <p:cNvSpPr/>
              <p:nvPr/>
            </p:nvSpPr>
            <p:spPr>
              <a:xfrm>
                <a:off x="5522913" y="5078413"/>
                <a:ext cx="0" cy="3175"/>
              </a:xfrm>
              <a:custGeom>
                <a:rect b="b" l="l" r="r" t="t"/>
                <a:pathLst>
                  <a:path extrusionOk="0" h="1" w="120000">
                    <a:moveTo>
                      <a:pt x="0" y="0"/>
                    </a:moveTo>
                    <a:cubicBezTo>
                      <a:pt x="0" y="0"/>
                      <a:pt x="0" y="0"/>
                      <a:pt x="0" y="0"/>
                    </a:cubicBezTo>
                    <a:cubicBezTo>
                      <a:pt x="0" y="0"/>
                      <a:pt x="0" y="1"/>
                      <a:pt x="0" y="1"/>
                    </a:cubicBezTo>
                    <a:cubicBezTo>
                      <a:pt x="0" y="1"/>
                      <a:pt x="0" y="0"/>
                      <a:pt x="0"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5" name="Google Shape;485;p16"/>
              <p:cNvSpPr/>
              <p:nvPr/>
            </p:nvSpPr>
            <p:spPr>
              <a:xfrm>
                <a:off x="6054725" y="5138738"/>
                <a:ext cx="150813" cy="3175"/>
              </a:xfrm>
              <a:custGeom>
                <a:rect b="b" l="l" r="r" t="t"/>
                <a:pathLst>
                  <a:path extrusionOk="0" h="1" w="40">
                    <a:moveTo>
                      <a:pt x="0" y="0"/>
                    </a:moveTo>
                    <a:cubicBezTo>
                      <a:pt x="9" y="0"/>
                      <a:pt x="19" y="0"/>
                      <a:pt x="29" y="1"/>
                    </a:cubicBezTo>
                    <a:cubicBezTo>
                      <a:pt x="33" y="1"/>
                      <a:pt x="36" y="1"/>
                      <a:pt x="40" y="1"/>
                    </a:cubicBezTo>
                    <a:cubicBezTo>
                      <a:pt x="26" y="1"/>
                      <a:pt x="13" y="0"/>
                      <a:pt x="0" y="0"/>
                    </a:cubicBezTo>
                  </a:path>
                </a:pathLst>
              </a:custGeom>
              <a:solidFill>
                <a:srgbClr val="672B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86" name="Google Shape;486;p16"/>
            <p:cNvSpPr/>
            <p:nvPr/>
          </p:nvSpPr>
          <p:spPr>
            <a:xfrm>
              <a:off x="5424090" y="2498330"/>
              <a:ext cx="1497809" cy="1499790"/>
            </a:xfrm>
            <a:prstGeom prst="ellipse">
              <a:avLst/>
            </a:prstGeom>
            <a:gradFill>
              <a:gsLst>
                <a:gs pos="0">
                  <a:srgbClr val="FFFFCC"/>
                </a:gs>
                <a:gs pos="49000">
                  <a:srgbClr val="FFFF00">
                    <a:alpha val="69803"/>
                  </a:srgbClr>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87" name="Google Shape;487;p16"/>
          <p:cNvGrpSpPr/>
          <p:nvPr/>
        </p:nvGrpSpPr>
        <p:grpSpPr>
          <a:xfrm>
            <a:off x="7606144" y="4027785"/>
            <a:ext cx="285750" cy="280988"/>
            <a:chOff x="7385050" y="4213226"/>
            <a:chExt cx="285750" cy="280988"/>
          </a:xfrm>
        </p:grpSpPr>
        <p:sp>
          <p:nvSpPr>
            <p:cNvPr id="488" name="Google Shape;488;p16"/>
            <p:cNvSpPr/>
            <p:nvPr/>
          </p:nvSpPr>
          <p:spPr>
            <a:xfrm>
              <a:off x="7385050" y="4213226"/>
              <a:ext cx="285750" cy="280988"/>
            </a:xfrm>
            <a:prstGeom prst="ellipse">
              <a:avLst/>
            </a:prstGeom>
            <a:noFill/>
            <a:ln cap="flat" cmpd="sng" w="50800">
              <a:solidFill>
                <a:srgbClr val="FAA3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9" name="Google Shape;489;p16"/>
            <p:cNvSpPr/>
            <p:nvPr/>
          </p:nvSpPr>
          <p:spPr>
            <a:xfrm>
              <a:off x="7453313" y="4281488"/>
              <a:ext cx="149225" cy="144463"/>
            </a:xfrm>
            <a:prstGeom prst="ellipse">
              <a:avLst/>
            </a:prstGeom>
            <a:solidFill>
              <a:srgbClr val="FAA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90" name="Google Shape;490;p16"/>
          <p:cNvGrpSpPr/>
          <p:nvPr/>
        </p:nvGrpSpPr>
        <p:grpSpPr>
          <a:xfrm>
            <a:off x="7606144" y="792460"/>
            <a:ext cx="285750" cy="285750"/>
            <a:chOff x="7385050" y="977901"/>
            <a:chExt cx="285750" cy="285750"/>
          </a:xfrm>
        </p:grpSpPr>
        <p:sp>
          <p:nvSpPr>
            <p:cNvPr id="491" name="Google Shape;491;p16"/>
            <p:cNvSpPr/>
            <p:nvPr/>
          </p:nvSpPr>
          <p:spPr>
            <a:xfrm>
              <a:off x="7385050" y="977901"/>
              <a:ext cx="285750" cy="285750"/>
            </a:xfrm>
            <a:prstGeom prst="ellipse">
              <a:avLst/>
            </a:prstGeom>
            <a:noFill/>
            <a:ln cap="flat" cmpd="sng" w="50800">
              <a:solidFill>
                <a:srgbClr val="FAA3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2" name="Google Shape;492;p16"/>
            <p:cNvSpPr/>
            <p:nvPr/>
          </p:nvSpPr>
          <p:spPr>
            <a:xfrm>
              <a:off x="7453313" y="1046163"/>
              <a:ext cx="149225" cy="144463"/>
            </a:xfrm>
            <a:prstGeom prst="ellipse">
              <a:avLst/>
            </a:prstGeom>
            <a:solidFill>
              <a:srgbClr val="FAA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93" name="Google Shape;493;p16"/>
          <p:cNvSpPr/>
          <p:nvPr/>
        </p:nvSpPr>
        <p:spPr>
          <a:xfrm>
            <a:off x="9051186" y="3090735"/>
            <a:ext cx="1168590"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C0C0C"/>
              </a:buClr>
              <a:buSzPts val="6000"/>
              <a:buFont typeface="Calibri"/>
              <a:buNone/>
            </a:pPr>
            <a:r>
              <a:rPr b="1" i="0" lang="en-US" sz="6000" u="none" cap="none" strike="noStrike">
                <a:solidFill>
                  <a:srgbClr val="0C0C0C"/>
                </a:solidFill>
                <a:latin typeface="Calibri"/>
                <a:ea typeface="Calibri"/>
                <a:cs typeface="Calibri"/>
                <a:sym typeface="Calibri"/>
              </a:rPr>
              <a:t>241</a:t>
            </a:r>
            <a:endParaRPr b="0" i="0" sz="6000" u="none" cap="none" strike="noStrike">
              <a:solidFill>
                <a:srgbClr val="0C0C0C"/>
              </a:solidFill>
              <a:latin typeface="Calibri"/>
              <a:ea typeface="Calibri"/>
              <a:cs typeface="Calibri"/>
              <a:sym typeface="Calibri"/>
            </a:endParaRPr>
          </a:p>
        </p:txBody>
      </p:sp>
      <p:sp>
        <p:nvSpPr>
          <p:cNvPr id="494" name="Google Shape;494;p16"/>
          <p:cNvSpPr/>
          <p:nvPr/>
        </p:nvSpPr>
        <p:spPr>
          <a:xfrm>
            <a:off x="9027006" y="567851"/>
            <a:ext cx="779059"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C0C0C"/>
              </a:buClr>
              <a:buSzPts val="6000"/>
              <a:buFont typeface="Calibri"/>
              <a:buNone/>
            </a:pPr>
            <a:r>
              <a:rPr b="1" i="0" lang="en-US" sz="6000" u="none" cap="none" strike="noStrike">
                <a:solidFill>
                  <a:srgbClr val="0C0C0C"/>
                </a:solidFill>
                <a:latin typeface="Calibri"/>
                <a:ea typeface="Calibri"/>
                <a:cs typeface="Calibri"/>
                <a:sym typeface="Calibri"/>
              </a:rPr>
              <a:t>47</a:t>
            </a:r>
            <a:endParaRPr b="0" i="0" sz="6000" u="none" cap="none" strike="noStrike">
              <a:solidFill>
                <a:srgbClr val="0C0C0C"/>
              </a:solidFill>
              <a:latin typeface="Calibri"/>
              <a:ea typeface="Calibri"/>
              <a:cs typeface="Calibri"/>
              <a:sym typeface="Calibri"/>
            </a:endParaRPr>
          </a:p>
        </p:txBody>
      </p:sp>
      <p:sp>
        <p:nvSpPr>
          <p:cNvPr id="495" name="Google Shape;495;p16"/>
          <p:cNvSpPr/>
          <p:nvPr/>
        </p:nvSpPr>
        <p:spPr>
          <a:xfrm>
            <a:off x="7931582" y="1121072"/>
            <a:ext cx="585788" cy="2801938"/>
          </a:xfrm>
          <a:custGeom>
            <a:rect b="b" l="l" r="r" t="t"/>
            <a:pathLst>
              <a:path extrusionOk="0" h="697" w="146">
                <a:moveTo>
                  <a:pt x="16" y="695"/>
                </a:moveTo>
                <a:cubicBezTo>
                  <a:pt x="12" y="692"/>
                  <a:pt x="11" y="687"/>
                  <a:pt x="14" y="683"/>
                </a:cubicBezTo>
                <a:cubicBezTo>
                  <a:pt x="14" y="683"/>
                  <a:pt x="14" y="683"/>
                  <a:pt x="14" y="683"/>
                </a:cubicBezTo>
                <a:cubicBezTo>
                  <a:pt x="17" y="679"/>
                  <a:pt x="23" y="678"/>
                  <a:pt x="27" y="681"/>
                </a:cubicBezTo>
                <a:cubicBezTo>
                  <a:pt x="27" y="681"/>
                  <a:pt x="27" y="681"/>
                  <a:pt x="27" y="681"/>
                </a:cubicBezTo>
                <a:cubicBezTo>
                  <a:pt x="31" y="684"/>
                  <a:pt x="31" y="690"/>
                  <a:pt x="28" y="694"/>
                </a:cubicBezTo>
                <a:cubicBezTo>
                  <a:pt x="28" y="694"/>
                  <a:pt x="28" y="694"/>
                  <a:pt x="28" y="694"/>
                </a:cubicBezTo>
                <a:cubicBezTo>
                  <a:pt x="26" y="696"/>
                  <a:pt x="24" y="697"/>
                  <a:pt x="21" y="697"/>
                </a:cubicBezTo>
                <a:cubicBezTo>
                  <a:pt x="21" y="697"/>
                  <a:pt x="21" y="697"/>
                  <a:pt x="21" y="697"/>
                </a:cubicBezTo>
                <a:cubicBezTo>
                  <a:pt x="19" y="697"/>
                  <a:pt x="17" y="696"/>
                  <a:pt x="16" y="695"/>
                </a:cubicBezTo>
                <a:close/>
                <a:moveTo>
                  <a:pt x="45" y="656"/>
                </a:moveTo>
                <a:cubicBezTo>
                  <a:pt x="41" y="653"/>
                  <a:pt x="40" y="648"/>
                  <a:pt x="42" y="644"/>
                </a:cubicBezTo>
                <a:cubicBezTo>
                  <a:pt x="42" y="644"/>
                  <a:pt x="42" y="644"/>
                  <a:pt x="42" y="644"/>
                </a:cubicBezTo>
                <a:cubicBezTo>
                  <a:pt x="45" y="639"/>
                  <a:pt x="51" y="638"/>
                  <a:pt x="55" y="641"/>
                </a:cubicBezTo>
                <a:cubicBezTo>
                  <a:pt x="55" y="641"/>
                  <a:pt x="55" y="641"/>
                  <a:pt x="55" y="641"/>
                </a:cubicBezTo>
                <a:cubicBezTo>
                  <a:pt x="59" y="644"/>
                  <a:pt x="60" y="649"/>
                  <a:pt x="57" y="653"/>
                </a:cubicBezTo>
                <a:cubicBezTo>
                  <a:pt x="57" y="653"/>
                  <a:pt x="57" y="653"/>
                  <a:pt x="57" y="653"/>
                </a:cubicBezTo>
                <a:cubicBezTo>
                  <a:pt x="57" y="653"/>
                  <a:pt x="57" y="653"/>
                  <a:pt x="57" y="653"/>
                </a:cubicBezTo>
                <a:cubicBezTo>
                  <a:pt x="57" y="653"/>
                  <a:pt x="57" y="653"/>
                  <a:pt x="57" y="653"/>
                </a:cubicBezTo>
                <a:cubicBezTo>
                  <a:pt x="56" y="656"/>
                  <a:pt x="53" y="657"/>
                  <a:pt x="50" y="657"/>
                </a:cubicBezTo>
                <a:cubicBezTo>
                  <a:pt x="50" y="657"/>
                  <a:pt x="50" y="657"/>
                  <a:pt x="50" y="657"/>
                </a:cubicBezTo>
                <a:cubicBezTo>
                  <a:pt x="48" y="657"/>
                  <a:pt x="47" y="657"/>
                  <a:pt x="45" y="656"/>
                </a:cubicBezTo>
                <a:close/>
                <a:moveTo>
                  <a:pt x="71" y="614"/>
                </a:moveTo>
                <a:cubicBezTo>
                  <a:pt x="66" y="612"/>
                  <a:pt x="65" y="606"/>
                  <a:pt x="67" y="602"/>
                </a:cubicBezTo>
                <a:cubicBezTo>
                  <a:pt x="67" y="602"/>
                  <a:pt x="67" y="602"/>
                  <a:pt x="67" y="602"/>
                </a:cubicBezTo>
                <a:cubicBezTo>
                  <a:pt x="69" y="598"/>
                  <a:pt x="75" y="596"/>
                  <a:pt x="79" y="598"/>
                </a:cubicBezTo>
                <a:cubicBezTo>
                  <a:pt x="79" y="598"/>
                  <a:pt x="79" y="598"/>
                  <a:pt x="79" y="598"/>
                </a:cubicBezTo>
                <a:cubicBezTo>
                  <a:pt x="83" y="601"/>
                  <a:pt x="85" y="606"/>
                  <a:pt x="83" y="610"/>
                </a:cubicBezTo>
                <a:cubicBezTo>
                  <a:pt x="83" y="610"/>
                  <a:pt x="83" y="610"/>
                  <a:pt x="83" y="610"/>
                </a:cubicBezTo>
                <a:cubicBezTo>
                  <a:pt x="81" y="614"/>
                  <a:pt x="78" y="615"/>
                  <a:pt x="75" y="615"/>
                </a:cubicBezTo>
                <a:cubicBezTo>
                  <a:pt x="75" y="615"/>
                  <a:pt x="75" y="615"/>
                  <a:pt x="75" y="615"/>
                </a:cubicBezTo>
                <a:cubicBezTo>
                  <a:pt x="73" y="615"/>
                  <a:pt x="72" y="615"/>
                  <a:pt x="71" y="614"/>
                </a:cubicBezTo>
                <a:close/>
                <a:moveTo>
                  <a:pt x="92" y="570"/>
                </a:moveTo>
                <a:cubicBezTo>
                  <a:pt x="88" y="568"/>
                  <a:pt x="86" y="563"/>
                  <a:pt x="88" y="559"/>
                </a:cubicBezTo>
                <a:cubicBezTo>
                  <a:pt x="88" y="559"/>
                  <a:pt x="88" y="559"/>
                  <a:pt x="88" y="559"/>
                </a:cubicBezTo>
                <a:cubicBezTo>
                  <a:pt x="90" y="554"/>
                  <a:pt x="95" y="552"/>
                  <a:pt x="99" y="554"/>
                </a:cubicBezTo>
                <a:cubicBezTo>
                  <a:pt x="99" y="554"/>
                  <a:pt x="99" y="554"/>
                  <a:pt x="99" y="554"/>
                </a:cubicBezTo>
                <a:cubicBezTo>
                  <a:pt x="104" y="556"/>
                  <a:pt x="106" y="561"/>
                  <a:pt x="104" y="565"/>
                </a:cubicBezTo>
                <a:cubicBezTo>
                  <a:pt x="104" y="565"/>
                  <a:pt x="104" y="565"/>
                  <a:pt x="104" y="565"/>
                </a:cubicBezTo>
                <a:cubicBezTo>
                  <a:pt x="104" y="565"/>
                  <a:pt x="104" y="565"/>
                  <a:pt x="104" y="565"/>
                </a:cubicBezTo>
                <a:cubicBezTo>
                  <a:pt x="104" y="565"/>
                  <a:pt x="104" y="565"/>
                  <a:pt x="104" y="565"/>
                </a:cubicBezTo>
                <a:cubicBezTo>
                  <a:pt x="103" y="569"/>
                  <a:pt x="99" y="571"/>
                  <a:pt x="96" y="571"/>
                </a:cubicBezTo>
                <a:cubicBezTo>
                  <a:pt x="96" y="571"/>
                  <a:pt x="96" y="571"/>
                  <a:pt x="96" y="571"/>
                </a:cubicBezTo>
                <a:cubicBezTo>
                  <a:pt x="95" y="571"/>
                  <a:pt x="94" y="571"/>
                  <a:pt x="92" y="570"/>
                </a:cubicBezTo>
                <a:close/>
                <a:moveTo>
                  <a:pt x="110" y="525"/>
                </a:moveTo>
                <a:cubicBezTo>
                  <a:pt x="105" y="523"/>
                  <a:pt x="103" y="518"/>
                  <a:pt x="104" y="513"/>
                </a:cubicBezTo>
                <a:cubicBezTo>
                  <a:pt x="104" y="513"/>
                  <a:pt x="104" y="513"/>
                  <a:pt x="104" y="513"/>
                </a:cubicBezTo>
                <a:cubicBezTo>
                  <a:pt x="106" y="509"/>
                  <a:pt x="111" y="506"/>
                  <a:pt x="115" y="507"/>
                </a:cubicBezTo>
                <a:cubicBezTo>
                  <a:pt x="115" y="507"/>
                  <a:pt x="115" y="507"/>
                  <a:pt x="115" y="507"/>
                </a:cubicBezTo>
                <a:cubicBezTo>
                  <a:pt x="120" y="509"/>
                  <a:pt x="123" y="514"/>
                  <a:pt x="121" y="519"/>
                </a:cubicBezTo>
                <a:cubicBezTo>
                  <a:pt x="121" y="519"/>
                  <a:pt x="121" y="519"/>
                  <a:pt x="121" y="519"/>
                </a:cubicBezTo>
                <a:cubicBezTo>
                  <a:pt x="120" y="522"/>
                  <a:pt x="116" y="525"/>
                  <a:pt x="113" y="525"/>
                </a:cubicBezTo>
                <a:cubicBezTo>
                  <a:pt x="113" y="525"/>
                  <a:pt x="113" y="525"/>
                  <a:pt x="113" y="525"/>
                </a:cubicBezTo>
                <a:cubicBezTo>
                  <a:pt x="112" y="525"/>
                  <a:pt x="111" y="525"/>
                  <a:pt x="110" y="525"/>
                </a:cubicBezTo>
                <a:close/>
                <a:moveTo>
                  <a:pt x="123" y="477"/>
                </a:moveTo>
                <a:cubicBezTo>
                  <a:pt x="118" y="476"/>
                  <a:pt x="115" y="472"/>
                  <a:pt x="116" y="467"/>
                </a:cubicBezTo>
                <a:cubicBezTo>
                  <a:pt x="116" y="467"/>
                  <a:pt x="116" y="467"/>
                  <a:pt x="116" y="467"/>
                </a:cubicBezTo>
                <a:cubicBezTo>
                  <a:pt x="117" y="462"/>
                  <a:pt x="122" y="459"/>
                  <a:pt x="127" y="460"/>
                </a:cubicBezTo>
                <a:cubicBezTo>
                  <a:pt x="127" y="460"/>
                  <a:pt x="127" y="460"/>
                  <a:pt x="127" y="460"/>
                </a:cubicBezTo>
                <a:cubicBezTo>
                  <a:pt x="132" y="461"/>
                  <a:pt x="135" y="466"/>
                  <a:pt x="134" y="470"/>
                </a:cubicBezTo>
                <a:cubicBezTo>
                  <a:pt x="134" y="470"/>
                  <a:pt x="134" y="470"/>
                  <a:pt x="134" y="470"/>
                </a:cubicBezTo>
                <a:cubicBezTo>
                  <a:pt x="133" y="475"/>
                  <a:pt x="129" y="478"/>
                  <a:pt x="125" y="478"/>
                </a:cubicBezTo>
                <a:cubicBezTo>
                  <a:pt x="125" y="478"/>
                  <a:pt x="125" y="478"/>
                  <a:pt x="125" y="478"/>
                </a:cubicBezTo>
                <a:cubicBezTo>
                  <a:pt x="125" y="478"/>
                  <a:pt x="124" y="477"/>
                  <a:pt x="123" y="477"/>
                </a:cubicBezTo>
                <a:close/>
                <a:moveTo>
                  <a:pt x="132" y="429"/>
                </a:moveTo>
                <a:cubicBezTo>
                  <a:pt x="127" y="429"/>
                  <a:pt x="124" y="424"/>
                  <a:pt x="124" y="419"/>
                </a:cubicBezTo>
                <a:cubicBezTo>
                  <a:pt x="124" y="419"/>
                  <a:pt x="124" y="419"/>
                  <a:pt x="124" y="419"/>
                </a:cubicBezTo>
                <a:cubicBezTo>
                  <a:pt x="125" y="414"/>
                  <a:pt x="129" y="411"/>
                  <a:pt x="134" y="411"/>
                </a:cubicBezTo>
                <a:cubicBezTo>
                  <a:pt x="134" y="411"/>
                  <a:pt x="134" y="411"/>
                  <a:pt x="134" y="411"/>
                </a:cubicBezTo>
                <a:cubicBezTo>
                  <a:pt x="139" y="412"/>
                  <a:pt x="143" y="416"/>
                  <a:pt x="142" y="421"/>
                </a:cubicBezTo>
                <a:cubicBezTo>
                  <a:pt x="142" y="421"/>
                  <a:pt x="142" y="421"/>
                  <a:pt x="142" y="421"/>
                </a:cubicBezTo>
                <a:cubicBezTo>
                  <a:pt x="141" y="426"/>
                  <a:pt x="138" y="429"/>
                  <a:pt x="133" y="429"/>
                </a:cubicBezTo>
                <a:cubicBezTo>
                  <a:pt x="133" y="429"/>
                  <a:pt x="133" y="429"/>
                  <a:pt x="133" y="429"/>
                </a:cubicBezTo>
                <a:cubicBezTo>
                  <a:pt x="133" y="429"/>
                  <a:pt x="132" y="429"/>
                  <a:pt x="132" y="429"/>
                </a:cubicBezTo>
                <a:close/>
                <a:moveTo>
                  <a:pt x="137" y="380"/>
                </a:moveTo>
                <a:cubicBezTo>
                  <a:pt x="132" y="380"/>
                  <a:pt x="128" y="376"/>
                  <a:pt x="128" y="371"/>
                </a:cubicBezTo>
                <a:cubicBezTo>
                  <a:pt x="128" y="371"/>
                  <a:pt x="128" y="371"/>
                  <a:pt x="128" y="371"/>
                </a:cubicBezTo>
                <a:cubicBezTo>
                  <a:pt x="128" y="366"/>
                  <a:pt x="132" y="362"/>
                  <a:pt x="137" y="363"/>
                </a:cubicBezTo>
                <a:cubicBezTo>
                  <a:pt x="137" y="363"/>
                  <a:pt x="137" y="363"/>
                  <a:pt x="137" y="363"/>
                </a:cubicBezTo>
                <a:cubicBezTo>
                  <a:pt x="142" y="363"/>
                  <a:pt x="146" y="367"/>
                  <a:pt x="146" y="372"/>
                </a:cubicBezTo>
                <a:cubicBezTo>
                  <a:pt x="146" y="372"/>
                  <a:pt x="146" y="372"/>
                  <a:pt x="146" y="372"/>
                </a:cubicBezTo>
                <a:cubicBezTo>
                  <a:pt x="146" y="377"/>
                  <a:pt x="142" y="380"/>
                  <a:pt x="137" y="380"/>
                </a:cubicBezTo>
                <a:cubicBezTo>
                  <a:pt x="137" y="380"/>
                  <a:pt x="137" y="380"/>
                  <a:pt x="137" y="380"/>
                </a:cubicBezTo>
                <a:cubicBezTo>
                  <a:pt x="137" y="380"/>
                  <a:pt x="137" y="380"/>
                  <a:pt x="137" y="380"/>
                </a:cubicBezTo>
                <a:close/>
                <a:moveTo>
                  <a:pt x="127" y="323"/>
                </a:moveTo>
                <a:cubicBezTo>
                  <a:pt x="127" y="318"/>
                  <a:pt x="131" y="314"/>
                  <a:pt x="135" y="314"/>
                </a:cubicBezTo>
                <a:cubicBezTo>
                  <a:pt x="135" y="314"/>
                  <a:pt x="135" y="314"/>
                  <a:pt x="135" y="314"/>
                </a:cubicBezTo>
                <a:cubicBezTo>
                  <a:pt x="140" y="313"/>
                  <a:pt x="145" y="317"/>
                  <a:pt x="145" y="322"/>
                </a:cubicBezTo>
                <a:cubicBezTo>
                  <a:pt x="145" y="322"/>
                  <a:pt x="145" y="322"/>
                  <a:pt x="145" y="322"/>
                </a:cubicBezTo>
                <a:cubicBezTo>
                  <a:pt x="145" y="327"/>
                  <a:pt x="141" y="331"/>
                  <a:pt x="137" y="331"/>
                </a:cubicBezTo>
                <a:cubicBezTo>
                  <a:pt x="137" y="331"/>
                  <a:pt x="137" y="331"/>
                  <a:pt x="137" y="331"/>
                </a:cubicBezTo>
                <a:cubicBezTo>
                  <a:pt x="136" y="331"/>
                  <a:pt x="136" y="331"/>
                  <a:pt x="136" y="331"/>
                </a:cubicBezTo>
                <a:cubicBezTo>
                  <a:pt x="136" y="331"/>
                  <a:pt x="136" y="331"/>
                  <a:pt x="136" y="331"/>
                </a:cubicBezTo>
                <a:cubicBezTo>
                  <a:pt x="131" y="331"/>
                  <a:pt x="127" y="328"/>
                  <a:pt x="127" y="323"/>
                </a:cubicBezTo>
                <a:close/>
                <a:moveTo>
                  <a:pt x="122" y="275"/>
                </a:moveTo>
                <a:cubicBezTo>
                  <a:pt x="121" y="270"/>
                  <a:pt x="125" y="266"/>
                  <a:pt x="129" y="265"/>
                </a:cubicBezTo>
                <a:cubicBezTo>
                  <a:pt x="129" y="265"/>
                  <a:pt x="129" y="265"/>
                  <a:pt x="129" y="265"/>
                </a:cubicBezTo>
                <a:cubicBezTo>
                  <a:pt x="134" y="264"/>
                  <a:pt x="139" y="267"/>
                  <a:pt x="140" y="272"/>
                </a:cubicBezTo>
                <a:cubicBezTo>
                  <a:pt x="140" y="272"/>
                  <a:pt x="140" y="272"/>
                  <a:pt x="140" y="272"/>
                </a:cubicBezTo>
                <a:cubicBezTo>
                  <a:pt x="140" y="277"/>
                  <a:pt x="137" y="282"/>
                  <a:pt x="132" y="282"/>
                </a:cubicBezTo>
                <a:cubicBezTo>
                  <a:pt x="132" y="282"/>
                  <a:pt x="132" y="282"/>
                  <a:pt x="132" y="282"/>
                </a:cubicBezTo>
                <a:cubicBezTo>
                  <a:pt x="132" y="283"/>
                  <a:pt x="131" y="283"/>
                  <a:pt x="131" y="283"/>
                </a:cubicBezTo>
                <a:cubicBezTo>
                  <a:pt x="131" y="283"/>
                  <a:pt x="131" y="283"/>
                  <a:pt x="131" y="283"/>
                </a:cubicBezTo>
                <a:cubicBezTo>
                  <a:pt x="126" y="283"/>
                  <a:pt x="123" y="279"/>
                  <a:pt x="122" y="275"/>
                </a:cubicBezTo>
                <a:close/>
                <a:moveTo>
                  <a:pt x="112" y="228"/>
                </a:moveTo>
                <a:cubicBezTo>
                  <a:pt x="111" y="223"/>
                  <a:pt x="114" y="218"/>
                  <a:pt x="119" y="217"/>
                </a:cubicBezTo>
                <a:cubicBezTo>
                  <a:pt x="119" y="217"/>
                  <a:pt x="119" y="217"/>
                  <a:pt x="119" y="217"/>
                </a:cubicBezTo>
                <a:cubicBezTo>
                  <a:pt x="124" y="216"/>
                  <a:pt x="129" y="219"/>
                  <a:pt x="130" y="224"/>
                </a:cubicBezTo>
                <a:cubicBezTo>
                  <a:pt x="130" y="224"/>
                  <a:pt x="130" y="224"/>
                  <a:pt x="130" y="224"/>
                </a:cubicBezTo>
                <a:cubicBezTo>
                  <a:pt x="130" y="224"/>
                  <a:pt x="130" y="224"/>
                  <a:pt x="130" y="224"/>
                </a:cubicBezTo>
                <a:cubicBezTo>
                  <a:pt x="130" y="224"/>
                  <a:pt x="130" y="224"/>
                  <a:pt x="130" y="224"/>
                </a:cubicBezTo>
                <a:cubicBezTo>
                  <a:pt x="131" y="228"/>
                  <a:pt x="128" y="233"/>
                  <a:pt x="123" y="234"/>
                </a:cubicBezTo>
                <a:cubicBezTo>
                  <a:pt x="123" y="234"/>
                  <a:pt x="123" y="234"/>
                  <a:pt x="123" y="234"/>
                </a:cubicBezTo>
                <a:cubicBezTo>
                  <a:pt x="123" y="234"/>
                  <a:pt x="122" y="235"/>
                  <a:pt x="121" y="235"/>
                </a:cubicBezTo>
                <a:cubicBezTo>
                  <a:pt x="121" y="235"/>
                  <a:pt x="121" y="235"/>
                  <a:pt x="121" y="235"/>
                </a:cubicBezTo>
                <a:cubicBezTo>
                  <a:pt x="117" y="235"/>
                  <a:pt x="113" y="232"/>
                  <a:pt x="112" y="228"/>
                </a:cubicBezTo>
                <a:close/>
                <a:moveTo>
                  <a:pt x="99" y="182"/>
                </a:moveTo>
                <a:cubicBezTo>
                  <a:pt x="99" y="182"/>
                  <a:pt x="99" y="182"/>
                  <a:pt x="99" y="182"/>
                </a:cubicBezTo>
                <a:cubicBezTo>
                  <a:pt x="97" y="177"/>
                  <a:pt x="99" y="172"/>
                  <a:pt x="104" y="170"/>
                </a:cubicBezTo>
                <a:cubicBezTo>
                  <a:pt x="104" y="170"/>
                  <a:pt x="104" y="170"/>
                  <a:pt x="104" y="170"/>
                </a:cubicBezTo>
                <a:cubicBezTo>
                  <a:pt x="109" y="169"/>
                  <a:pt x="114" y="171"/>
                  <a:pt x="115" y="176"/>
                </a:cubicBezTo>
                <a:cubicBezTo>
                  <a:pt x="115" y="176"/>
                  <a:pt x="115" y="176"/>
                  <a:pt x="115" y="176"/>
                </a:cubicBezTo>
                <a:cubicBezTo>
                  <a:pt x="117" y="180"/>
                  <a:pt x="115" y="186"/>
                  <a:pt x="110" y="187"/>
                </a:cubicBezTo>
                <a:cubicBezTo>
                  <a:pt x="110" y="187"/>
                  <a:pt x="110" y="187"/>
                  <a:pt x="110" y="187"/>
                </a:cubicBezTo>
                <a:cubicBezTo>
                  <a:pt x="109" y="187"/>
                  <a:pt x="108" y="188"/>
                  <a:pt x="107" y="188"/>
                </a:cubicBezTo>
                <a:cubicBezTo>
                  <a:pt x="107" y="188"/>
                  <a:pt x="107" y="188"/>
                  <a:pt x="107" y="188"/>
                </a:cubicBezTo>
                <a:cubicBezTo>
                  <a:pt x="103" y="188"/>
                  <a:pt x="100" y="185"/>
                  <a:pt x="99" y="182"/>
                </a:cubicBezTo>
                <a:close/>
                <a:moveTo>
                  <a:pt x="81" y="137"/>
                </a:moveTo>
                <a:cubicBezTo>
                  <a:pt x="79" y="133"/>
                  <a:pt x="81" y="127"/>
                  <a:pt x="85" y="125"/>
                </a:cubicBezTo>
                <a:cubicBezTo>
                  <a:pt x="85" y="125"/>
                  <a:pt x="85" y="125"/>
                  <a:pt x="85" y="125"/>
                </a:cubicBezTo>
                <a:cubicBezTo>
                  <a:pt x="90" y="123"/>
                  <a:pt x="95" y="125"/>
                  <a:pt x="97" y="130"/>
                </a:cubicBezTo>
                <a:cubicBezTo>
                  <a:pt x="97" y="130"/>
                  <a:pt x="97" y="130"/>
                  <a:pt x="97" y="130"/>
                </a:cubicBezTo>
                <a:cubicBezTo>
                  <a:pt x="97" y="130"/>
                  <a:pt x="97" y="130"/>
                  <a:pt x="97" y="130"/>
                </a:cubicBezTo>
                <a:cubicBezTo>
                  <a:pt x="97" y="130"/>
                  <a:pt x="97" y="130"/>
                  <a:pt x="97" y="130"/>
                </a:cubicBezTo>
                <a:cubicBezTo>
                  <a:pt x="99" y="134"/>
                  <a:pt x="97" y="139"/>
                  <a:pt x="92" y="141"/>
                </a:cubicBezTo>
                <a:cubicBezTo>
                  <a:pt x="92" y="141"/>
                  <a:pt x="92" y="141"/>
                  <a:pt x="92" y="141"/>
                </a:cubicBezTo>
                <a:cubicBezTo>
                  <a:pt x="91" y="142"/>
                  <a:pt x="90" y="142"/>
                  <a:pt x="89" y="142"/>
                </a:cubicBezTo>
                <a:cubicBezTo>
                  <a:pt x="89" y="142"/>
                  <a:pt x="89" y="142"/>
                  <a:pt x="89" y="142"/>
                </a:cubicBezTo>
                <a:cubicBezTo>
                  <a:pt x="85" y="142"/>
                  <a:pt x="82" y="140"/>
                  <a:pt x="81" y="137"/>
                </a:cubicBezTo>
                <a:close/>
                <a:moveTo>
                  <a:pt x="59" y="94"/>
                </a:moveTo>
                <a:cubicBezTo>
                  <a:pt x="56" y="90"/>
                  <a:pt x="58" y="84"/>
                  <a:pt x="62" y="82"/>
                </a:cubicBezTo>
                <a:cubicBezTo>
                  <a:pt x="62" y="82"/>
                  <a:pt x="62" y="82"/>
                  <a:pt x="62" y="82"/>
                </a:cubicBezTo>
                <a:cubicBezTo>
                  <a:pt x="66" y="80"/>
                  <a:pt x="72" y="81"/>
                  <a:pt x="74" y="85"/>
                </a:cubicBezTo>
                <a:cubicBezTo>
                  <a:pt x="74" y="85"/>
                  <a:pt x="74" y="85"/>
                  <a:pt x="74" y="85"/>
                </a:cubicBezTo>
                <a:cubicBezTo>
                  <a:pt x="77" y="90"/>
                  <a:pt x="75" y="95"/>
                  <a:pt x="71" y="97"/>
                </a:cubicBezTo>
                <a:cubicBezTo>
                  <a:pt x="71" y="97"/>
                  <a:pt x="71" y="97"/>
                  <a:pt x="71" y="97"/>
                </a:cubicBezTo>
                <a:cubicBezTo>
                  <a:pt x="69" y="98"/>
                  <a:pt x="68" y="99"/>
                  <a:pt x="66" y="99"/>
                </a:cubicBezTo>
                <a:cubicBezTo>
                  <a:pt x="66" y="99"/>
                  <a:pt x="66" y="99"/>
                  <a:pt x="66" y="99"/>
                </a:cubicBezTo>
                <a:cubicBezTo>
                  <a:pt x="63" y="99"/>
                  <a:pt x="60" y="97"/>
                  <a:pt x="59" y="94"/>
                </a:cubicBezTo>
                <a:close/>
                <a:moveTo>
                  <a:pt x="33" y="54"/>
                </a:moveTo>
                <a:cubicBezTo>
                  <a:pt x="30" y="49"/>
                  <a:pt x="31" y="44"/>
                  <a:pt x="35" y="41"/>
                </a:cubicBezTo>
                <a:cubicBezTo>
                  <a:pt x="35" y="41"/>
                  <a:pt x="35" y="41"/>
                  <a:pt x="35" y="41"/>
                </a:cubicBezTo>
                <a:cubicBezTo>
                  <a:pt x="39" y="38"/>
                  <a:pt x="44" y="39"/>
                  <a:pt x="47" y="43"/>
                </a:cubicBezTo>
                <a:cubicBezTo>
                  <a:pt x="47" y="43"/>
                  <a:pt x="47" y="43"/>
                  <a:pt x="47" y="43"/>
                </a:cubicBezTo>
                <a:cubicBezTo>
                  <a:pt x="47" y="43"/>
                  <a:pt x="47" y="43"/>
                  <a:pt x="47" y="43"/>
                </a:cubicBezTo>
                <a:cubicBezTo>
                  <a:pt x="47" y="43"/>
                  <a:pt x="47" y="43"/>
                  <a:pt x="47" y="43"/>
                </a:cubicBezTo>
                <a:cubicBezTo>
                  <a:pt x="50" y="47"/>
                  <a:pt x="49" y="53"/>
                  <a:pt x="45" y="56"/>
                </a:cubicBezTo>
                <a:cubicBezTo>
                  <a:pt x="45" y="56"/>
                  <a:pt x="45" y="56"/>
                  <a:pt x="45" y="56"/>
                </a:cubicBezTo>
                <a:cubicBezTo>
                  <a:pt x="44" y="57"/>
                  <a:pt x="42" y="57"/>
                  <a:pt x="40" y="57"/>
                </a:cubicBezTo>
                <a:cubicBezTo>
                  <a:pt x="40" y="57"/>
                  <a:pt x="40" y="57"/>
                  <a:pt x="40" y="57"/>
                </a:cubicBezTo>
                <a:cubicBezTo>
                  <a:pt x="37" y="57"/>
                  <a:pt x="34" y="56"/>
                  <a:pt x="33" y="54"/>
                </a:cubicBezTo>
                <a:close/>
                <a:moveTo>
                  <a:pt x="3" y="15"/>
                </a:moveTo>
                <a:cubicBezTo>
                  <a:pt x="3" y="15"/>
                  <a:pt x="3" y="15"/>
                  <a:pt x="3" y="15"/>
                </a:cubicBezTo>
                <a:cubicBezTo>
                  <a:pt x="0" y="12"/>
                  <a:pt x="1" y="6"/>
                  <a:pt x="4" y="3"/>
                </a:cubicBezTo>
                <a:cubicBezTo>
                  <a:pt x="4" y="3"/>
                  <a:pt x="4" y="3"/>
                  <a:pt x="4" y="3"/>
                </a:cubicBezTo>
                <a:cubicBezTo>
                  <a:pt x="8" y="0"/>
                  <a:pt x="14" y="0"/>
                  <a:pt x="17" y="4"/>
                </a:cubicBezTo>
                <a:cubicBezTo>
                  <a:pt x="17" y="4"/>
                  <a:pt x="17" y="4"/>
                  <a:pt x="17" y="4"/>
                </a:cubicBezTo>
                <a:cubicBezTo>
                  <a:pt x="20" y="8"/>
                  <a:pt x="20" y="13"/>
                  <a:pt x="16" y="16"/>
                </a:cubicBezTo>
                <a:cubicBezTo>
                  <a:pt x="16" y="16"/>
                  <a:pt x="16" y="16"/>
                  <a:pt x="16" y="16"/>
                </a:cubicBezTo>
                <a:cubicBezTo>
                  <a:pt x="14" y="18"/>
                  <a:pt x="12" y="19"/>
                  <a:pt x="10" y="19"/>
                </a:cubicBezTo>
                <a:cubicBezTo>
                  <a:pt x="10" y="19"/>
                  <a:pt x="10" y="19"/>
                  <a:pt x="10" y="19"/>
                </a:cubicBezTo>
                <a:cubicBezTo>
                  <a:pt x="8" y="19"/>
                  <a:pt x="5" y="17"/>
                  <a:pt x="3" y="15"/>
                </a:cubicBezTo>
                <a:close/>
              </a:path>
            </a:pathLst>
          </a:custGeom>
          <a:solidFill>
            <a:srgbClr val="0576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6" name="Google Shape;496;p16"/>
          <p:cNvSpPr txBox="1"/>
          <p:nvPr/>
        </p:nvSpPr>
        <p:spPr>
          <a:xfrm>
            <a:off x="8935037" y="1362872"/>
            <a:ext cx="253453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New Standards</a:t>
            </a:r>
            <a:endParaRPr b="0" i="0" sz="2800" u="none" cap="none" strike="noStrike">
              <a:solidFill>
                <a:srgbClr val="000000"/>
              </a:solidFill>
              <a:latin typeface="Calibri"/>
              <a:ea typeface="Calibri"/>
              <a:cs typeface="Calibri"/>
              <a:sym typeface="Calibri"/>
            </a:endParaRPr>
          </a:p>
        </p:txBody>
      </p:sp>
      <p:sp>
        <p:nvSpPr>
          <p:cNvPr id="497" name="Google Shape;497;p16"/>
          <p:cNvSpPr txBox="1"/>
          <p:nvPr/>
        </p:nvSpPr>
        <p:spPr>
          <a:xfrm>
            <a:off x="8988335" y="3932520"/>
            <a:ext cx="282262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Active Standards</a:t>
            </a:r>
            <a:endParaRPr b="0" i="0" sz="2800" u="none" cap="none" strike="noStrike">
              <a:solidFill>
                <a:srgbClr val="000000"/>
              </a:solidFill>
              <a:latin typeface="Calibri"/>
              <a:ea typeface="Calibri"/>
              <a:cs typeface="Calibri"/>
              <a:sym typeface="Calibri"/>
            </a:endParaRPr>
          </a:p>
        </p:txBody>
      </p:sp>
      <p:sp>
        <p:nvSpPr>
          <p:cNvPr id="498" name="Google Shape;498;p16"/>
          <p:cNvSpPr/>
          <p:nvPr/>
        </p:nvSpPr>
        <p:spPr>
          <a:xfrm>
            <a:off x="1447183" y="2791050"/>
            <a:ext cx="1271945" cy="121221"/>
          </a:xfrm>
          <a:prstGeom prst="ellipse">
            <a:avLst/>
          </a:prstGeom>
          <a:gradFill>
            <a:gsLst>
              <a:gs pos="0">
                <a:srgbClr val="1C1C1C">
                  <a:alpha val="40784"/>
                </a:srgbClr>
              </a:gs>
              <a:gs pos="10000">
                <a:srgbClr val="1C1C1C">
                  <a:alpha val="40784"/>
                </a:srgbClr>
              </a:gs>
              <a:gs pos="7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99" name="Google Shape;499;p16"/>
          <p:cNvGrpSpPr/>
          <p:nvPr/>
        </p:nvGrpSpPr>
        <p:grpSpPr>
          <a:xfrm>
            <a:off x="1256907" y="236371"/>
            <a:ext cx="1563288" cy="2489574"/>
            <a:chOff x="4840288" y="2098676"/>
            <a:chExt cx="2590800" cy="4125912"/>
          </a:xfrm>
        </p:grpSpPr>
        <p:sp>
          <p:nvSpPr>
            <p:cNvPr id="500" name="Google Shape;500;p16"/>
            <p:cNvSpPr/>
            <p:nvPr/>
          </p:nvSpPr>
          <p:spPr>
            <a:xfrm>
              <a:off x="4905375" y="2098676"/>
              <a:ext cx="2525713" cy="3043238"/>
            </a:xfrm>
            <a:custGeom>
              <a:rect b="b" l="l" r="r" t="t"/>
              <a:pathLst>
                <a:path extrusionOk="0" h="802" w="666">
                  <a:moveTo>
                    <a:pt x="336" y="0"/>
                  </a:moveTo>
                  <a:cubicBezTo>
                    <a:pt x="335" y="0"/>
                    <a:pt x="334" y="0"/>
                    <a:pt x="333" y="0"/>
                  </a:cubicBezTo>
                  <a:cubicBezTo>
                    <a:pt x="332" y="0"/>
                    <a:pt x="331" y="0"/>
                    <a:pt x="330" y="0"/>
                  </a:cubicBezTo>
                  <a:cubicBezTo>
                    <a:pt x="329" y="0"/>
                    <a:pt x="328" y="0"/>
                    <a:pt x="327" y="0"/>
                  </a:cubicBezTo>
                  <a:cubicBezTo>
                    <a:pt x="276" y="1"/>
                    <a:pt x="228" y="13"/>
                    <a:pt x="185" y="35"/>
                  </a:cubicBezTo>
                  <a:cubicBezTo>
                    <a:pt x="133" y="61"/>
                    <a:pt x="90" y="101"/>
                    <a:pt x="58" y="147"/>
                  </a:cubicBezTo>
                  <a:cubicBezTo>
                    <a:pt x="57" y="148"/>
                    <a:pt x="57" y="148"/>
                    <a:pt x="57" y="149"/>
                  </a:cubicBezTo>
                  <a:cubicBezTo>
                    <a:pt x="26" y="195"/>
                    <a:pt x="7" y="250"/>
                    <a:pt x="3" y="309"/>
                  </a:cubicBezTo>
                  <a:cubicBezTo>
                    <a:pt x="0" y="354"/>
                    <a:pt x="7" y="392"/>
                    <a:pt x="13" y="415"/>
                  </a:cubicBezTo>
                  <a:cubicBezTo>
                    <a:pt x="21" y="445"/>
                    <a:pt x="33" y="473"/>
                    <a:pt x="48" y="498"/>
                  </a:cubicBezTo>
                  <a:cubicBezTo>
                    <a:pt x="57" y="514"/>
                    <a:pt x="68" y="529"/>
                    <a:pt x="80" y="543"/>
                  </a:cubicBezTo>
                  <a:cubicBezTo>
                    <a:pt x="80" y="544"/>
                    <a:pt x="80" y="544"/>
                    <a:pt x="80" y="544"/>
                  </a:cubicBezTo>
                  <a:cubicBezTo>
                    <a:pt x="80" y="544"/>
                    <a:pt x="80" y="544"/>
                    <a:pt x="80" y="544"/>
                  </a:cubicBezTo>
                  <a:cubicBezTo>
                    <a:pt x="80" y="544"/>
                    <a:pt x="80" y="544"/>
                    <a:pt x="80" y="544"/>
                  </a:cubicBezTo>
                  <a:cubicBezTo>
                    <a:pt x="100" y="572"/>
                    <a:pt x="115" y="600"/>
                    <a:pt x="126" y="627"/>
                  </a:cubicBezTo>
                  <a:cubicBezTo>
                    <a:pt x="154" y="692"/>
                    <a:pt x="158" y="741"/>
                    <a:pt x="158" y="744"/>
                  </a:cubicBezTo>
                  <a:cubicBezTo>
                    <a:pt x="158" y="744"/>
                    <a:pt x="158" y="744"/>
                    <a:pt x="158" y="744"/>
                  </a:cubicBezTo>
                  <a:cubicBezTo>
                    <a:pt x="159" y="749"/>
                    <a:pt x="158" y="763"/>
                    <a:pt x="158" y="763"/>
                  </a:cubicBezTo>
                  <a:cubicBezTo>
                    <a:pt x="158" y="763"/>
                    <a:pt x="158" y="763"/>
                    <a:pt x="158" y="763"/>
                  </a:cubicBezTo>
                  <a:cubicBezTo>
                    <a:pt x="159" y="767"/>
                    <a:pt x="159" y="772"/>
                    <a:pt x="160" y="776"/>
                  </a:cubicBezTo>
                  <a:cubicBezTo>
                    <a:pt x="161" y="779"/>
                    <a:pt x="161" y="782"/>
                    <a:pt x="162" y="785"/>
                  </a:cubicBezTo>
                  <a:cubicBezTo>
                    <a:pt x="162" y="785"/>
                    <a:pt x="162" y="785"/>
                    <a:pt x="163" y="785"/>
                  </a:cubicBezTo>
                  <a:cubicBezTo>
                    <a:pt x="163" y="785"/>
                    <a:pt x="163" y="786"/>
                    <a:pt x="163" y="786"/>
                  </a:cubicBezTo>
                  <a:cubicBezTo>
                    <a:pt x="170" y="787"/>
                    <a:pt x="235" y="797"/>
                    <a:pt x="303" y="801"/>
                  </a:cubicBezTo>
                  <a:cubicBezTo>
                    <a:pt x="316" y="801"/>
                    <a:pt x="329" y="802"/>
                    <a:pt x="343" y="802"/>
                  </a:cubicBezTo>
                  <a:cubicBezTo>
                    <a:pt x="343" y="802"/>
                    <a:pt x="343" y="802"/>
                    <a:pt x="343" y="802"/>
                  </a:cubicBezTo>
                  <a:cubicBezTo>
                    <a:pt x="411" y="802"/>
                    <a:pt x="465" y="793"/>
                    <a:pt x="490" y="788"/>
                  </a:cubicBezTo>
                  <a:cubicBezTo>
                    <a:pt x="494" y="787"/>
                    <a:pt x="499" y="786"/>
                    <a:pt x="504" y="785"/>
                  </a:cubicBezTo>
                  <a:cubicBezTo>
                    <a:pt x="505" y="778"/>
                    <a:pt x="507" y="774"/>
                    <a:pt x="507" y="769"/>
                  </a:cubicBezTo>
                  <a:cubicBezTo>
                    <a:pt x="507" y="769"/>
                    <a:pt x="507" y="768"/>
                    <a:pt x="507" y="768"/>
                  </a:cubicBezTo>
                  <a:cubicBezTo>
                    <a:pt x="507" y="766"/>
                    <a:pt x="508" y="765"/>
                    <a:pt x="508" y="763"/>
                  </a:cubicBezTo>
                  <a:cubicBezTo>
                    <a:pt x="508" y="763"/>
                    <a:pt x="507" y="749"/>
                    <a:pt x="508" y="744"/>
                  </a:cubicBezTo>
                  <a:cubicBezTo>
                    <a:pt x="508" y="744"/>
                    <a:pt x="508" y="744"/>
                    <a:pt x="508" y="743"/>
                  </a:cubicBezTo>
                  <a:cubicBezTo>
                    <a:pt x="508" y="736"/>
                    <a:pt x="513" y="690"/>
                    <a:pt x="539" y="628"/>
                  </a:cubicBezTo>
                  <a:cubicBezTo>
                    <a:pt x="551" y="602"/>
                    <a:pt x="566" y="573"/>
                    <a:pt x="586" y="544"/>
                  </a:cubicBezTo>
                  <a:cubicBezTo>
                    <a:pt x="599" y="528"/>
                    <a:pt x="610" y="512"/>
                    <a:pt x="620" y="496"/>
                  </a:cubicBezTo>
                  <a:cubicBezTo>
                    <a:pt x="634" y="471"/>
                    <a:pt x="645" y="445"/>
                    <a:pt x="653" y="417"/>
                  </a:cubicBezTo>
                  <a:cubicBezTo>
                    <a:pt x="653" y="416"/>
                    <a:pt x="653" y="416"/>
                    <a:pt x="653" y="416"/>
                  </a:cubicBezTo>
                  <a:cubicBezTo>
                    <a:pt x="658" y="393"/>
                    <a:pt x="666" y="354"/>
                    <a:pt x="663" y="307"/>
                  </a:cubicBezTo>
                  <a:cubicBezTo>
                    <a:pt x="659" y="249"/>
                    <a:pt x="640" y="195"/>
                    <a:pt x="610" y="149"/>
                  </a:cubicBezTo>
                  <a:cubicBezTo>
                    <a:pt x="609" y="149"/>
                    <a:pt x="609" y="148"/>
                    <a:pt x="608" y="147"/>
                  </a:cubicBezTo>
                  <a:cubicBezTo>
                    <a:pt x="576" y="101"/>
                    <a:pt x="532" y="61"/>
                    <a:pt x="479" y="34"/>
                  </a:cubicBezTo>
                  <a:cubicBezTo>
                    <a:pt x="437" y="13"/>
                    <a:pt x="389" y="1"/>
                    <a:pt x="339" y="0"/>
                  </a:cubicBezTo>
                  <a:cubicBezTo>
                    <a:pt x="338" y="0"/>
                    <a:pt x="337" y="0"/>
                    <a:pt x="336" y="0"/>
                  </a:cubicBezTo>
                </a:path>
              </a:pathLst>
            </a:custGeom>
            <a:gradFill>
              <a:gsLst>
                <a:gs pos="0">
                  <a:srgbClr val="FFDB01"/>
                </a:gs>
                <a:gs pos="100000">
                  <a:srgbClr val="FE0618">
                    <a:alpha val="77254"/>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1" name="Google Shape;501;p16"/>
            <p:cNvSpPr/>
            <p:nvPr/>
          </p:nvSpPr>
          <p:spPr>
            <a:xfrm>
              <a:off x="5389563" y="4489451"/>
              <a:ext cx="1560513" cy="657225"/>
            </a:xfrm>
            <a:custGeom>
              <a:rect b="b" l="l" r="r" t="t"/>
              <a:pathLst>
                <a:path extrusionOk="0" h="173" w="411">
                  <a:moveTo>
                    <a:pt x="380" y="114"/>
                  </a:moveTo>
                  <a:cubicBezTo>
                    <a:pt x="380" y="111"/>
                    <a:pt x="385" y="62"/>
                    <a:pt x="411" y="0"/>
                  </a:cubicBezTo>
                  <a:cubicBezTo>
                    <a:pt x="393" y="4"/>
                    <a:pt x="309" y="21"/>
                    <a:pt x="199" y="19"/>
                  </a:cubicBezTo>
                  <a:cubicBezTo>
                    <a:pt x="119" y="18"/>
                    <a:pt x="32" y="6"/>
                    <a:pt x="0" y="1"/>
                  </a:cubicBezTo>
                  <a:cubicBezTo>
                    <a:pt x="25" y="62"/>
                    <a:pt x="30" y="111"/>
                    <a:pt x="30" y="114"/>
                  </a:cubicBezTo>
                  <a:cubicBezTo>
                    <a:pt x="31" y="119"/>
                    <a:pt x="30" y="133"/>
                    <a:pt x="30" y="133"/>
                  </a:cubicBezTo>
                  <a:cubicBezTo>
                    <a:pt x="31" y="142"/>
                    <a:pt x="32" y="147"/>
                    <a:pt x="35" y="155"/>
                  </a:cubicBezTo>
                  <a:cubicBezTo>
                    <a:pt x="35" y="155"/>
                    <a:pt x="124" y="170"/>
                    <a:pt x="204" y="172"/>
                  </a:cubicBezTo>
                  <a:cubicBezTo>
                    <a:pt x="303" y="173"/>
                    <a:pt x="375" y="155"/>
                    <a:pt x="375" y="155"/>
                  </a:cubicBezTo>
                  <a:cubicBezTo>
                    <a:pt x="378" y="147"/>
                    <a:pt x="379" y="142"/>
                    <a:pt x="380" y="133"/>
                  </a:cubicBezTo>
                  <a:cubicBezTo>
                    <a:pt x="380" y="133"/>
                    <a:pt x="379" y="119"/>
                    <a:pt x="380" y="114"/>
                  </a:cubicBezTo>
                  <a:close/>
                </a:path>
              </a:pathLst>
            </a:custGeom>
            <a:gradFill>
              <a:gsLst>
                <a:gs pos="0">
                  <a:srgbClr val="FFC901">
                    <a:alpha val="0"/>
                  </a:srgbClr>
                </a:gs>
                <a:gs pos="39000">
                  <a:srgbClr val="FFC901">
                    <a:alpha val="0"/>
                  </a:srgbClr>
                </a:gs>
                <a:gs pos="100000">
                  <a:srgbClr val="F72B2B">
                    <a:alpha val="77254"/>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2" name="Google Shape;502;p16"/>
            <p:cNvSpPr/>
            <p:nvPr/>
          </p:nvSpPr>
          <p:spPr>
            <a:xfrm>
              <a:off x="6251575" y="2303463"/>
              <a:ext cx="1123950" cy="2827338"/>
            </a:xfrm>
            <a:custGeom>
              <a:rect b="b" l="l" r="r" t="t"/>
              <a:pathLst>
                <a:path extrusionOk="0" h="745" w="296">
                  <a:moveTo>
                    <a:pt x="233" y="132"/>
                  </a:moveTo>
                  <a:cubicBezTo>
                    <a:pt x="177" y="51"/>
                    <a:pt x="92" y="3"/>
                    <a:pt x="0" y="0"/>
                  </a:cubicBezTo>
                  <a:cubicBezTo>
                    <a:pt x="71" y="18"/>
                    <a:pt x="134" y="62"/>
                    <a:pt x="179" y="127"/>
                  </a:cubicBezTo>
                  <a:cubicBezTo>
                    <a:pt x="244" y="220"/>
                    <a:pt x="232" y="321"/>
                    <a:pt x="219" y="373"/>
                  </a:cubicBezTo>
                  <a:cubicBezTo>
                    <a:pt x="210" y="414"/>
                    <a:pt x="191" y="450"/>
                    <a:pt x="158" y="490"/>
                  </a:cubicBezTo>
                  <a:cubicBezTo>
                    <a:pt x="157" y="491"/>
                    <a:pt x="157" y="491"/>
                    <a:pt x="157" y="491"/>
                  </a:cubicBezTo>
                  <a:cubicBezTo>
                    <a:pt x="157" y="492"/>
                    <a:pt x="157" y="492"/>
                    <a:pt x="157" y="492"/>
                  </a:cubicBezTo>
                  <a:cubicBezTo>
                    <a:pt x="82" y="598"/>
                    <a:pt x="70" y="710"/>
                    <a:pt x="69" y="715"/>
                  </a:cubicBezTo>
                  <a:cubicBezTo>
                    <a:pt x="69" y="718"/>
                    <a:pt x="69" y="740"/>
                    <a:pt x="69" y="745"/>
                  </a:cubicBezTo>
                  <a:cubicBezTo>
                    <a:pt x="93" y="742"/>
                    <a:pt x="112" y="740"/>
                    <a:pt x="126" y="737"/>
                  </a:cubicBezTo>
                  <a:cubicBezTo>
                    <a:pt x="126" y="732"/>
                    <a:pt x="126" y="708"/>
                    <a:pt x="126" y="704"/>
                  </a:cubicBezTo>
                  <a:cubicBezTo>
                    <a:pt x="127" y="700"/>
                    <a:pt x="138" y="590"/>
                    <a:pt x="211" y="487"/>
                  </a:cubicBezTo>
                  <a:cubicBezTo>
                    <a:pt x="212" y="486"/>
                    <a:pt x="212" y="486"/>
                    <a:pt x="212" y="486"/>
                  </a:cubicBezTo>
                  <a:cubicBezTo>
                    <a:pt x="212" y="485"/>
                    <a:pt x="212" y="485"/>
                    <a:pt x="212" y="485"/>
                  </a:cubicBezTo>
                  <a:cubicBezTo>
                    <a:pt x="244" y="446"/>
                    <a:pt x="263" y="411"/>
                    <a:pt x="272" y="371"/>
                  </a:cubicBezTo>
                  <a:cubicBezTo>
                    <a:pt x="285" y="321"/>
                    <a:pt x="296" y="222"/>
                    <a:pt x="233" y="132"/>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3" name="Google Shape;503;p16"/>
            <p:cNvSpPr/>
            <p:nvPr/>
          </p:nvSpPr>
          <p:spPr>
            <a:xfrm>
              <a:off x="6038850" y="2303463"/>
              <a:ext cx="1127125" cy="2832100"/>
            </a:xfrm>
            <a:custGeom>
              <a:rect b="b" l="l" r="r" t="t"/>
              <a:pathLst>
                <a:path extrusionOk="0" h="746" w="297">
                  <a:moveTo>
                    <a:pt x="234" y="132"/>
                  </a:moveTo>
                  <a:cubicBezTo>
                    <a:pt x="177" y="51"/>
                    <a:pt x="92" y="3"/>
                    <a:pt x="0" y="0"/>
                  </a:cubicBezTo>
                  <a:cubicBezTo>
                    <a:pt x="71" y="18"/>
                    <a:pt x="155" y="56"/>
                    <a:pt x="201" y="121"/>
                  </a:cubicBezTo>
                  <a:cubicBezTo>
                    <a:pt x="265" y="214"/>
                    <a:pt x="253" y="315"/>
                    <a:pt x="241" y="367"/>
                  </a:cubicBezTo>
                  <a:cubicBezTo>
                    <a:pt x="231" y="408"/>
                    <a:pt x="201" y="437"/>
                    <a:pt x="179" y="484"/>
                  </a:cubicBezTo>
                  <a:cubicBezTo>
                    <a:pt x="152" y="542"/>
                    <a:pt x="112" y="746"/>
                    <a:pt x="126" y="744"/>
                  </a:cubicBezTo>
                  <a:cubicBezTo>
                    <a:pt x="126" y="738"/>
                    <a:pt x="126" y="708"/>
                    <a:pt x="126" y="704"/>
                  </a:cubicBezTo>
                  <a:cubicBezTo>
                    <a:pt x="127" y="700"/>
                    <a:pt x="138" y="590"/>
                    <a:pt x="211" y="487"/>
                  </a:cubicBezTo>
                  <a:cubicBezTo>
                    <a:pt x="212" y="486"/>
                    <a:pt x="212" y="486"/>
                    <a:pt x="212" y="486"/>
                  </a:cubicBezTo>
                  <a:cubicBezTo>
                    <a:pt x="213" y="485"/>
                    <a:pt x="213" y="485"/>
                    <a:pt x="213" y="485"/>
                  </a:cubicBezTo>
                  <a:cubicBezTo>
                    <a:pt x="244" y="446"/>
                    <a:pt x="263" y="411"/>
                    <a:pt x="273" y="371"/>
                  </a:cubicBezTo>
                  <a:cubicBezTo>
                    <a:pt x="285" y="321"/>
                    <a:pt x="297" y="222"/>
                    <a:pt x="234" y="132"/>
                  </a:cubicBezTo>
                  <a:close/>
                </a:path>
              </a:pathLst>
            </a:custGeom>
            <a:solidFill>
              <a:srgbClr val="F4FD7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4" name="Google Shape;504;p16"/>
            <p:cNvSpPr/>
            <p:nvPr/>
          </p:nvSpPr>
          <p:spPr>
            <a:xfrm>
              <a:off x="4840288" y="2333626"/>
              <a:ext cx="842963" cy="2771775"/>
            </a:xfrm>
            <a:custGeom>
              <a:rect b="b" l="l" r="r" t="t"/>
              <a:pathLst>
                <a:path extrusionOk="0" h="730" w="222">
                  <a:moveTo>
                    <a:pt x="220" y="716"/>
                  </a:moveTo>
                  <a:cubicBezTo>
                    <a:pt x="220" y="716"/>
                    <a:pt x="220" y="701"/>
                    <a:pt x="220" y="696"/>
                  </a:cubicBezTo>
                  <a:cubicBezTo>
                    <a:pt x="220" y="691"/>
                    <a:pt x="208" y="583"/>
                    <a:pt x="136" y="481"/>
                  </a:cubicBezTo>
                  <a:cubicBezTo>
                    <a:pt x="101" y="438"/>
                    <a:pt x="76" y="394"/>
                    <a:pt x="64" y="343"/>
                  </a:cubicBezTo>
                  <a:cubicBezTo>
                    <a:pt x="52" y="293"/>
                    <a:pt x="32" y="170"/>
                    <a:pt x="112" y="55"/>
                  </a:cubicBezTo>
                  <a:cubicBezTo>
                    <a:pt x="126" y="35"/>
                    <a:pt x="141" y="17"/>
                    <a:pt x="158" y="0"/>
                  </a:cubicBezTo>
                  <a:cubicBezTo>
                    <a:pt x="126" y="23"/>
                    <a:pt x="98" y="53"/>
                    <a:pt x="75" y="85"/>
                  </a:cubicBezTo>
                  <a:cubicBezTo>
                    <a:pt x="0" y="192"/>
                    <a:pt x="19" y="307"/>
                    <a:pt x="30" y="354"/>
                  </a:cubicBezTo>
                  <a:cubicBezTo>
                    <a:pt x="42" y="401"/>
                    <a:pt x="65" y="442"/>
                    <a:pt x="97" y="482"/>
                  </a:cubicBezTo>
                  <a:cubicBezTo>
                    <a:pt x="164" y="577"/>
                    <a:pt x="175" y="677"/>
                    <a:pt x="175" y="682"/>
                  </a:cubicBezTo>
                  <a:cubicBezTo>
                    <a:pt x="176" y="687"/>
                    <a:pt x="175" y="701"/>
                    <a:pt x="175" y="701"/>
                  </a:cubicBezTo>
                  <a:cubicBezTo>
                    <a:pt x="176" y="710"/>
                    <a:pt x="177" y="715"/>
                    <a:pt x="180" y="723"/>
                  </a:cubicBezTo>
                  <a:cubicBezTo>
                    <a:pt x="180" y="723"/>
                    <a:pt x="196" y="726"/>
                    <a:pt x="222" y="730"/>
                  </a:cubicBezTo>
                  <a:cubicBezTo>
                    <a:pt x="221" y="725"/>
                    <a:pt x="220" y="721"/>
                    <a:pt x="220" y="716"/>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5" name="Google Shape;505;p16"/>
            <p:cNvSpPr/>
            <p:nvPr/>
          </p:nvSpPr>
          <p:spPr>
            <a:xfrm>
              <a:off x="5541963" y="2185988"/>
              <a:ext cx="1852613" cy="1798638"/>
            </a:xfrm>
            <a:custGeom>
              <a:rect b="b" l="l" r="r" t="t"/>
              <a:pathLst>
                <a:path extrusionOk="0" h="474" w="488">
                  <a:moveTo>
                    <a:pt x="485" y="273"/>
                  </a:moveTo>
                  <a:cubicBezTo>
                    <a:pt x="477" y="119"/>
                    <a:pt x="347" y="0"/>
                    <a:pt x="193" y="7"/>
                  </a:cubicBezTo>
                  <a:cubicBezTo>
                    <a:pt x="116" y="11"/>
                    <a:pt x="48" y="45"/>
                    <a:pt x="0" y="98"/>
                  </a:cubicBezTo>
                  <a:cubicBezTo>
                    <a:pt x="412" y="474"/>
                    <a:pt x="412" y="474"/>
                    <a:pt x="412" y="474"/>
                  </a:cubicBezTo>
                  <a:cubicBezTo>
                    <a:pt x="460" y="421"/>
                    <a:pt x="488" y="350"/>
                    <a:pt x="485" y="273"/>
                  </a:cubicBezTo>
                  <a:close/>
                </a:path>
              </a:pathLst>
            </a:custGeom>
            <a:gradFill>
              <a:gsLst>
                <a:gs pos="0">
                  <a:srgbClr val="FFD211"/>
                </a:gs>
                <a:gs pos="51000">
                  <a:srgbClr val="FFFFCC">
                    <a:alpha val="0"/>
                  </a:srgbClr>
                </a:gs>
                <a:gs pos="100000">
                  <a:srgbClr val="FFFFCC">
                    <a:alpha val="0"/>
                  </a:srgbClr>
                </a:gs>
              </a:gsLst>
              <a:lin ang="7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06" name="Google Shape;506;p16"/>
            <p:cNvGrpSpPr/>
            <p:nvPr/>
          </p:nvGrpSpPr>
          <p:grpSpPr>
            <a:xfrm>
              <a:off x="5561013" y="3005138"/>
              <a:ext cx="1214438" cy="2455863"/>
              <a:chOff x="5561013" y="3005138"/>
              <a:chExt cx="1214438" cy="2455863"/>
            </a:xfrm>
          </p:grpSpPr>
          <p:sp>
            <p:nvSpPr>
              <p:cNvPr id="507" name="Google Shape;507;p16"/>
              <p:cNvSpPr/>
              <p:nvPr/>
            </p:nvSpPr>
            <p:spPr>
              <a:xfrm>
                <a:off x="5948363" y="4462463"/>
                <a:ext cx="439738" cy="998538"/>
              </a:xfrm>
              <a:custGeom>
                <a:rect b="b" l="l" r="r" t="t"/>
                <a:pathLst>
                  <a:path extrusionOk="0" h="263" w="116">
                    <a:moveTo>
                      <a:pt x="72" y="263"/>
                    </a:moveTo>
                    <a:cubicBezTo>
                      <a:pt x="44" y="263"/>
                      <a:pt x="44" y="263"/>
                      <a:pt x="44" y="263"/>
                    </a:cubicBezTo>
                    <a:cubicBezTo>
                      <a:pt x="20" y="263"/>
                      <a:pt x="0" y="239"/>
                      <a:pt x="0" y="210"/>
                    </a:cubicBezTo>
                    <a:cubicBezTo>
                      <a:pt x="0" y="53"/>
                      <a:pt x="0" y="53"/>
                      <a:pt x="0" y="53"/>
                    </a:cubicBezTo>
                    <a:cubicBezTo>
                      <a:pt x="0" y="24"/>
                      <a:pt x="20" y="0"/>
                      <a:pt x="44" y="0"/>
                    </a:cubicBezTo>
                    <a:cubicBezTo>
                      <a:pt x="72" y="0"/>
                      <a:pt x="72" y="0"/>
                      <a:pt x="72" y="0"/>
                    </a:cubicBezTo>
                    <a:cubicBezTo>
                      <a:pt x="96" y="0"/>
                      <a:pt x="116" y="24"/>
                      <a:pt x="116" y="53"/>
                    </a:cubicBezTo>
                    <a:cubicBezTo>
                      <a:pt x="116" y="210"/>
                      <a:pt x="116" y="210"/>
                      <a:pt x="116" y="210"/>
                    </a:cubicBezTo>
                    <a:cubicBezTo>
                      <a:pt x="116" y="239"/>
                      <a:pt x="96" y="263"/>
                      <a:pt x="72" y="263"/>
                    </a:cubicBezTo>
                    <a:moveTo>
                      <a:pt x="44" y="4"/>
                    </a:moveTo>
                    <a:cubicBezTo>
                      <a:pt x="22" y="4"/>
                      <a:pt x="4" y="26"/>
                      <a:pt x="4" y="53"/>
                    </a:cubicBezTo>
                    <a:cubicBezTo>
                      <a:pt x="4" y="210"/>
                      <a:pt x="4" y="210"/>
                      <a:pt x="4" y="210"/>
                    </a:cubicBezTo>
                    <a:cubicBezTo>
                      <a:pt x="4" y="237"/>
                      <a:pt x="22" y="259"/>
                      <a:pt x="44" y="259"/>
                    </a:cubicBezTo>
                    <a:cubicBezTo>
                      <a:pt x="72" y="259"/>
                      <a:pt x="72" y="259"/>
                      <a:pt x="72" y="259"/>
                    </a:cubicBezTo>
                    <a:cubicBezTo>
                      <a:pt x="94" y="259"/>
                      <a:pt x="112" y="237"/>
                      <a:pt x="112" y="210"/>
                    </a:cubicBezTo>
                    <a:cubicBezTo>
                      <a:pt x="112" y="53"/>
                      <a:pt x="112" y="53"/>
                      <a:pt x="112" y="53"/>
                    </a:cubicBezTo>
                    <a:cubicBezTo>
                      <a:pt x="112" y="26"/>
                      <a:pt x="94" y="4"/>
                      <a:pt x="72" y="4"/>
                    </a:cubicBezTo>
                    <a:cubicBezTo>
                      <a:pt x="44" y="4"/>
                      <a:pt x="44" y="4"/>
                      <a:pt x="44" y="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8" name="Google Shape;508;p16"/>
              <p:cNvSpPr/>
              <p:nvPr/>
            </p:nvSpPr>
            <p:spPr>
              <a:xfrm>
                <a:off x="5994400" y="4519613"/>
                <a:ext cx="347663" cy="782638"/>
              </a:xfrm>
              <a:prstGeom prst="rect">
                <a:avLst/>
              </a:prstGeom>
              <a:solidFill>
                <a:srgbClr val="CC3300">
                  <a:alpha val="25882"/>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9" name="Google Shape;509;p16"/>
              <p:cNvSpPr/>
              <p:nvPr/>
            </p:nvSpPr>
            <p:spPr>
              <a:xfrm>
                <a:off x="6049963" y="4292601"/>
                <a:ext cx="231775" cy="231775"/>
              </a:xfrm>
              <a:custGeom>
                <a:rect b="b" l="l" r="r" t="t"/>
                <a:pathLst>
                  <a:path extrusionOk="0" h="61" w="61">
                    <a:moveTo>
                      <a:pt x="31" y="61"/>
                    </a:moveTo>
                    <a:cubicBezTo>
                      <a:pt x="14" y="61"/>
                      <a:pt x="0" y="47"/>
                      <a:pt x="0" y="30"/>
                    </a:cubicBezTo>
                    <a:cubicBezTo>
                      <a:pt x="0" y="13"/>
                      <a:pt x="14" y="0"/>
                      <a:pt x="31" y="0"/>
                    </a:cubicBezTo>
                    <a:cubicBezTo>
                      <a:pt x="48" y="0"/>
                      <a:pt x="61" y="13"/>
                      <a:pt x="61" y="30"/>
                    </a:cubicBezTo>
                    <a:cubicBezTo>
                      <a:pt x="61" y="47"/>
                      <a:pt x="48" y="61"/>
                      <a:pt x="31" y="61"/>
                    </a:cubicBezTo>
                    <a:moveTo>
                      <a:pt x="31" y="3"/>
                    </a:moveTo>
                    <a:cubicBezTo>
                      <a:pt x="16" y="3"/>
                      <a:pt x="4" y="15"/>
                      <a:pt x="4" y="30"/>
                    </a:cubicBezTo>
                    <a:cubicBezTo>
                      <a:pt x="4" y="45"/>
                      <a:pt x="16" y="57"/>
                      <a:pt x="31" y="57"/>
                    </a:cubicBezTo>
                    <a:cubicBezTo>
                      <a:pt x="46" y="57"/>
                      <a:pt x="58" y="45"/>
                      <a:pt x="58" y="30"/>
                    </a:cubicBezTo>
                    <a:cubicBezTo>
                      <a:pt x="58" y="15"/>
                      <a:pt x="46" y="3"/>
                      <a:pt x="31"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0" name="Google Shape;510;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close/>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1" name="Google Shape;511;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path>
                </a:pathLst>
              </a:custGeom>
              <a:solidFill>
                <a:srgbClr val="2A2A2A">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2" name="Google Shape;512;p16"/>
              <p:cNvSpPr/>
              <p:nvPr/>
            </p:nvSpPr>
            <p:spPr>
              <a:xfrm>
                <a:off x="5561013" y="3078163"/>
                <a:ext cx="1214438" cy="1509713"/>
              </a:xfrm>
              <a:custGeom>
                <a:rect b="b" l="l" r="r" t="t"/>
                <a:pathLst>
                  <a:path extrusionOk="0" h="398" w="320">
                    <a:moveTo>
                      <a:pt x="109" y="398"/>
                    </a:moveTo>
                    <a:cubicBezTo>
                      <a:pt x="106" y="397"/>
                      <a:pt x="106" y="397"/>
                      <a:pt x="106" y="397"/>
                    </a:cubicBezTo>
                    <a:cubicBezTo>
                      <a:pt x="113" y="284"/>
                      <a:pt x="113" y="284"/>
                      <a:pt x="113" y="284"/>
                    </a:cubicBezTo>
                    <a:cubicBezTo>
                      <a:pt x="0" y="22"/>
                      <a:pt x="0" y="22"/>
                      <a:pt x="0" y="22"/>
                    </a:cubicBezTo>
                    <a:cubicBezTo>
                      <a:pt x="2" y="22"/>
                      <a:pt x="2" y="22"/>
                      <a:pt x="2" y="22"/>
                    </a:cubicBezTo>
                    <a:cubicBezTo>
                      <a:pt x="5" y="21"/>
                      <a:pt x="71" y="0"/>
                      <a:pt x="106" y="10"/>
                    </a:cubicBezTo>
                    <a:cubicBezTo>
                      <a:pt x="106" y="9"/>
                      <a:pt x="106" y="7"/>
                      <a:pt x="107" y="6"/>
                    </a:cubicBezTo>
                    <a:cubicBezTo>
                      <a:pt x="107" y="4"/>
                      <a:pt x="107" y="4"/>
                      <a:pt x="107" y="4"/>
                    </a:cubicBezTo>
                    <a:cubicBezTo>
                      <a:pt x="121" y="7"/>
                      <a:pt x="121" y="7"/>
                      <a:pt x="121" y="7"/>
                    </a:cubicBezTo>
                    <a:cubicBezTo>
                      <a:pt x="123" y="3"/>
                      <a:pt x="124" y="3"/>
                      <a:pt x="125" y="3"/>
                    </a:cubicBezTo>
                    <a:cubicBezTo>
                      <a:pt x="125" y="3"/>
                      <a:pt x="126" y="3"/>
                      <a:pt x="130" y="5"/>
                    </a:cubicBezTo>
                    <a:cubicBezTo>
                      <a:pt x="133" y="2"/>
                      <a:pt x="133" y="2"/>
                      <a:pt x="133" y="2"/>
                    </a:cubicBezTo>
                    <a:cubicBezTo>
                      <a:pt x="142" y="8"/>
                      <a:pt x="142" y="8"/>
                      <a:pt x="142" y="8"/>
                    </a:cubicBezTo>
                    <a:cubicBezTo>
                      <a:pt x="148" y="5"/>
                      <a:pt x="149" y="5"/>
                      <a:pt x="150" y="5"/>
                    </a:cubicBezTo>
                    <a:cubicBezTo>
                      <a:pt x="150" y="5"/>
                      <a:pt x="151" y="5"/>
                      <a:pt x="157" y="10"/>
                    </a:cubicBezTo>
                    <a:cubicBezTo>
                      <a:pt x="159" y="6"/>
                      <a:pt x="160" y="6"/>
                      <a:pt x="161" y="6"/>
                    </a:cubicBezTo>
                    <a:cubicBezTo>
                      <a:pt x="162" y="6"/>
                      <a:pt x="163" y="7"/>
                      <a:pt x="163" y="7"/>
                    </a:cubicBezTo>
                    <a:cubicBezTo>
                      <a:pt x="164" y="8"/>
                      <a:pt x="167" y="11"/>
                      <a:pt x="169" y="14"/>
                    </a:cubicBezTo>
                    <a:cubicBezTo>
                      <a:pt x="174" y="11"/>
                      <a:pt x="174" y="11"/>
                      <a:pt x="174" y="11"/>
                    </a:cubicBezTo>
                    <a:cubicBezTo>
                      <a:pt x="176" y="14"/>
                      <a:pt x="176" y="14"/>
                      <a:pt x="176" y="14"/>
                    </a:cubicBezTo>
                    <a:cubicBezTo>
                      <a:pt x="176" y="14"/>
                      <a:pt x="176" y="14"/>
                      <a:pt x="176" y="14"/>
                    </a:cubicBezTo>
                    <a:cubicBezTo>
                      <a:pt x="177" y="14"/>
                      <a:pt x="179" y="13"/>
                      <a:pt x="180" y="13"/>
                    </a:cubicBezTo>
                    <a:cubicBezTo>
                      <a:pt x="182" y="12"/>
                      <a:pt x="184" y="11"/>
                      <a:pt x="185" y="12"/>
                    </a:cubicBezTo>
                    <a:cubicBezTo>
                      <a:pt x="187" y="12"/>
                      <a:pt x="190" y="14"/>
                      <a:pt x="191" y="15"/>
                    </a:cubicBezTo>
                    <a:cubicBezTo>
                      <a:pt x="192" y="15"/>
                      <a:pt x="193" y="14"/>
                      <a:pt x="194" y="13"/>
                    </a:cubicBezTo>
                    <a:cubicBezTo>
                      <a:pt x="196" y="12"/>
                      <a:pt x="196" y="12"/>
                      <a:pt x="196" y="12"/>
                    </a:cubicBezTo>
                    <a:cubicBezTo>
                      <a:pt x="197" y="14"/>
                      <a:pt x="197" y="14"/>
                      <a:pt x="197" y="14"/>
                    </a:cubicBezTo>
                    <a:cubicBezTo>
                      <a:pt x="198" y="16"/>
                      <a:pt x="198" y="18"/>
                      <a:pt x="199" y="18"/>
                    </a:cubicBezTo>
                    <a:cubicBezTo>
                      <a:pt x="200" y="18"/>
                      <a:pt x="202" y="17"/>
                      <a:pt x="204" y="16"/>
                    </a:cubicBezTo>
                    <a:cubicBezTo>
                      <a:pt x="206" y="15"/>
                      <a:pt x="206" y="15"/>
                      <a:pt x="206" y="15"/>
                    </a:cubicBezTo>
                    <a:cubicBezTo>
                      <a:pt x="207" y="17"/>
                      <a:pt x="207" y="17"/>
                      <a:pt x="207" y="17"/>
                    </a:cubicBezTo>
                    <a:cubicBezTo>
                      <a:pt x="207" y="19"/>
                      <a:pt x="208" y="21"/>
                      <a:pt x="208" y="22"/>
                    </a:cubicBezTo>
                    <a:cubicBezTo>
                      <a:pt x="209" y="21"/>
                      <a:pt x="210" y="20"/>
                      <a:pt x="211" y="20"/>
                    </a:cubicBezTo>
                    <a:cubicBezTo>
                      <a:pt x="214" y="17"/>
                      <a:pt x="216" y="17"/>
                      <a:pt x="217" y="17"/>
                    </a:cubicBezTo>
                    <a:cubicBezTo>
                      <a:pt x="218" y="17"/>
                      <a:pt x="218" y="17"/>
                      <a:pt x="218" y="17"/>
                    </a:cubicBezTo>
                    <a:cubicBezTo>
                      <a:pt x="218" y="18"/>
                      <a:pt x="218" y="18"/>
                      <a:pt x="218" y="18"/>
                    </a:cubicBezTo>
                    <a:cubicBezTo>
                      <a:pt x="219" y="19"/>
                      <a:pt x="221" y="21"/>
                      <a:pt x="222" y="23"/>
                    </a:cubicBezTo>
                    <a:cubicBezTo>
                      <a:pt x="223" y="22"/>
                      <a:pt x="223" y="22"/>
                      <a:pt x="223" y="22"/>
                    </a:cubicBezTo>
                    <a:cubicBezTo>
                      <a:pt x="224" y="21"/>
                      <a:pt x="225" y="19"/>
                      <a:pt x="226" y="19"/>
                    </a:cubicBezTo>
                    <a:cubicBezTo>
                      <a:pt x="227" y="19"/>
                      <a:pt x="228" y="19"/>
                      <a:pt x="228" y="20"/>
                    </a:cubicBezTo>
                    <a:cubicBezTo>
                      <a:pt x="229" y="21"/>
                      <a:pt x="230" y="22"/>
                      <a:pt x="230" y="24"/>
                    </a:cubicBezTo>
                    <a:cubicBezTo>
                      <a:pt x="231" y="24"/>
                      <a:pt x="231" y="25"/>
                      <a:pt x="231" y="26"/>
                    </a:cubicBezTo>
                    <a:cubicBezTo>
                      <a:pt x="232" y="24"/>
                      <a:pt x="234" y="21"/>
                      <a:pt x="236" y="19"/>
                    </a:cubicBezTo>
                    <a:cubicBezTo>
                      <a:pt x="239" y="13"/>
                      <a:pt x="239" y="13"/>
                      <a:pt x="239" y="13"/>
                    </a:cubicBezTo>
                    <a:cubicBezTo>
                      <a:pt x="239" y="19"/>
                      <a:pt x="239" y="19"/>
                      <a:pt x="239" y="19"/>
                    </a:cubicBezTo>
                    <a:cubicBezTo>
                      <a:pt x="241" y="16"/>
                      <a:pt x="241" y="16"/>
                      <a:pt x="241" y="16"/>
                    </a:cubicBezTo>
                    <a:cubicBezTo>
                      <a:pt x="320" y="15"/>
                      <a:pt x="320" y="15"/>
                      <a:pt x="320" y="15"/>
                    </a:cubicBezTo>
                    <a:cubicBezTo>
                      <a:pt x="257" y="183"/>
                      <a:pt x="257" y="183"/>
                      <a:pt x="257" y="183"/>
                    </a:cubicBezTo>
                    <a:cubicBezTo>
                      <a:pt x="257" y="184"/>
                      <a:pt x="207" y="350"/>
                      <a:pt x="214" y="392"/>
                    </a:cubicBezTo>
                    <a:cubicBezTo>
                      <a:pt x="210" y="393"/>
                      <a:pt x="210" y="393"/>
                      <a:pt x="210" y="393"/>
                    </a:cubicBezTo>
                    <a:cubicBezTo>
                      <a:pt x="203" y="350"/>
                      <a:pt x="252" y="188"/>
                      <a:pt x="254" y="181"/>
                    </a:cubicBezTo>
                    <a:cubicBezTo>
                      <a:pt x="315" y="19"/>
                      <a:pt x="315" y="19"/>
                      <a:pt x="315" y="19"/>
                    </a:cubicBezTo>
                    <a:cubicBezTo>
                      <a:pt x="243" y="20"/>
                      <a:pt x="243" y="20"/>
                      <a:pt x="243" y="20"/>
                    </a:cubicBezTo>
                    <a:cubicBezTo>
                      <a:pt x="235" y="30"/>
                      <a:pt x="235" y="30"/>
                      <a:pt x="235" y="30"/>
                    </a:cubicBezTo>
                    <a:cubicBezTo>
                      <a:pt x="235" y="26"/>
                      <a:pt x="235" y="26"/>
                      <a:pt x="235" y="26"/>
                    </a:cubicBezTo>
                    <a:cubicBezTo>
                      <a:pt x="233" y="30"/>
                      <a:pt x="232" y="30"/>
                      <a:pt x="231" y="30"/>
                    </a:cubicBezTo>
                    <a:cubicBezTo>
                      <a:pt x="229" y="30"/>
                      <a:pt x="229" y="28"/>
                      <a:pt x="227" y="26"/>
                    </a:cubicBezTo>
                    <a:cubicBezTo>
                      <a:pt x="227" y="25"/>
                      <a:pt x="226" y="24"/>
                      <a:pt x="226" y="23"/>
                    </a:cubicBezTo>
                    <a:cubicBezTo>
                      <a:pt x="225" y="24"/>
                      <a:pt x="225" y="24"/>
                      <a:pt x="225" y="24"/>
                    </a:cubicBezTo>
                    <a:cubicBezTo>
                      <a:pt x="224" y="25"/>
                      <a:pt x="222" y="27"/>
                      <a:pt x="220" y="26"/>
                    </a:cubicBezTo>
                    <a:cubicBezTo>
                      <a:pt x="219" y="25"/>
                      <a:pt x="217" y="23"/>
                      <a:pt x="216" y="21"/>
                    </a:cubicBezTo>
                    <a:cubicBezTo>
                      <a:pt x="215" y="21"/>
                      <a:pt x="214" y="22"/>
                      <a:pt x="213" y="23"/>
                    </a:cubicBezTo>
                    <a:cubicBezTo>
                      <a:pt x="210" y="25"/>
                      <a:pt x="209" y="26"/>
                      <a:pt x="208" y="26"/>
                    </a:cubicBezTo>
                    <a:cubicBezTo>
                      <a:pt x="207" y="26"/>
                      <a:pt x="206" y="26"/>
                      <a:pt x="204" y="20"/>
                    </a:cubicBezTo>
                    <a:cubicBezTo>
                      <a:pt x="199" y="23"/>
                      <a:pt x="198" y="22"/>
                      <a:pt x="197" y="22"/>
                    </a:cubicBezTo>
                    <a:cubicBezTo>
                      <a:pt x="196" y="21"/>
                      <a:pt x="195" y="19"/>
                      <a:pt x="194" y="18"/>
                    </a:cubicBezTo>
                    <a:cubicBezTo>
                      <a:pt x="193" y="18"/>
                      <a:pt x="191" y="19"/>
                      <a:pt x="190" y="19"/>
                    </a:cubicBezTo>
                    <a:cubicBezTo>
                      <a:pt x="189" y="19"/>
                      <a:pt x="189" y="18"/>
                      <a:pt x="188" y="18"/>
                    </a:cubicBezTo>
                    <a:cubicBezTo>
                      <a:pt x="188" y="17"/>
                      <a:pt x="186" y="16"/>
                      <a:pt x="184" y="15"/>
                    </a:cubicBezTo>
                    <a:cubicBezTo>
                      <a:pt x="184" y="15"/>
                      <a:pt x="183" y="16"/>
                      <a:pt x="182" y="16"/>
                    </a:cubicBezTo>
                    <a:cubicBezTo>
                      <a:pt x="179" y="17"/>
                      <a:pt x="177" y="18"/>
                      <a:pt x="175" y="17"/>
                    </a:cubicBezTo>
                    <a:cubicBezTo>
                      <a:pt x="174" y="17"/>
                      <a:pt x="173" y="16"/>
                      <a:pt x="173" y="16"/>
                    </a:cubicBezTo>
                    <a:cubicBezTo>
                      <a:pt x="168" y="18"/>
                      <a:pt x="168" y="18"/>
                      <a:pt x="168" y="18"/>
                    </a:cubicBezTo>
                    <a:cubicBezTo>
                      <a:pt x="167" y="17"/>
                      <a:pt x="167" y="17"/>
                      <a:pt x="167" y="17"/>
                    </a:cubicBezTo>
                    <a:cubicBezTo>
                      <a:pt x="167" y="16"/>
                      <a:pt x="163" y="13"/>
                      <a:pt x="161" y="10"/>
                    </a:cubicBezTo>
                    <a:cubicBezTo>
                      <a:pt x="160" y="11"/>
                      <a:pt x="159" y="13"/>
                      <a:pt x="159" y="14"/>
                    </a:cubicBezTo>
                    <a:cubicBezTo>
                      <a:pt x="158" y="16"/>
                      <a:pt x="158" y="16"/>
                      <a:pt x="158" y="16"/>
                    </a:cubicBezTo>
                    <a:cubicBezTo>
                      <a:pt x="156" y="14"/>
                      <a:pt x="156" y="14"/>
                      <a:pt x="156" y="14"/>
                    </a:cubicBezTo>
                    <a:cubicBezTo>
                      <a:pt x="154" y="12"/>
                      <a:pt x="151" y="9"/>
                      <a:pt x="149" y="9"/>
                    </a:cubicBezTo>
                    <a:cubicBezTo>
                      <a:pt x="149" y="9"/>
                      <a:pt x="145" y="11"/>
                      <a:pt x="143" y="12"/>
                    </a:cubicBezTo>
                    <a:cubicBezTo>
                      <a:pt x="142" y="12"/>
                      <a:pt x="142" y="12"/>
                      <a:pt x="142" y="12"/>
                    </a:cubicBezTo>
                    <a:cubicBezTo>
                      <a:pt x="134" y="7"/>
                      <a:pt x="134" y="7"/>
                      <a:pt x="134" y="7"/>
                    </a:cubicBezTo>
                    <a:cubicBezTo>
                      <a:pt x="130" y="10"/>
                      <a:pt x="130" y="10"/>
                      <a:pt x="130" y="10"/>
                    </a:cubicBezTo>
                    <a:cubicBezTo>
                      <a:pt x="129" y="9"/>
                      <a:pt x="129" y="9"/>
                      <a:pt x="129" y="9"/>
                    </a:cubicBezTo>
                    <a:cubicBezTo>
                      <a:pt x="128" y="8"/>
                      <a:pt x="126" y="7"/>
                      <a:pt x="125" y="7"/>
                    </a:cubicBezTo>
                    <a:cubicBezTo>
                      <a:pt x="125" y="7"/>
                      <a:pt x="124" y="9"/>
                      <a:pt x="124" y="10"/>
                    </a:cubicBezTo>
                    <a:cubicBezTo>
                      <a:pt x="123" y="12"/>
                      <a:pt x="123" y="12"/>
                      <a:pt x="123" y="12"/>
                    </a:cubicBezTo>
                    <a:cubicBezTo>
                      <a:pt x="110" y="9"/>
                      <a:pt x="110" y="9"/>
                      <a:pt x="110" y="9"/>
                    </a:cubicBezTo>
                    <a:cubicBezTo>
                      <a:pt x="109" y="13"/>
                      <a:pt x="109" y="13"/>
                      <a:pt x="108" y="13"/>
                    </a:cubicBezTo>
                    <a:cubicBezTo>
                      <a:pt x="108" y="14"/>
                      <a:pt x="108" y="14"/>
                      <a:pt x="108" y="14"/>
                    </a:cubicBezTo>
                    <a:cubicBezTo>
                      <a:pt x="107" y="14"/>
                      <a:pt x="107" y="14"/>
                      <a:pt x="107" y="14"/>
                    </a:cubicBezTo>
                    <a:cubicBezTo>
                      <a:pt x="76" y="4"/>
                      <a:pt x="17" y="21"/>
                      <a:pt x="5" y="25"/>
                    </a:cubicBezTo>
                    <a:cubicBezTo>
                      <a:pt x="116" y="283"/>
                      <a:pt x="116" y="283"/>
                      <a:pt x="116" y="283"/>
                    </a:cubicBezTo>
                    <a:cubicBezTo>
                      <a:pt x="109" y="398"/>
                      <a:pt x="109" y="398"/>
                      <a:pt x="109" y="398"/>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3" name="Google Shape;513;p16"/>
              <p:cNvSpPr/>
              <p:nvPr/>
            </p:nvSpPr>
            <p:spPr>
              <a:xfrm>
                <a:off x="6069013" y="3659188"/>
                <a:ext cx="193675" cy="606425"/>
              </a:xfrm>
              <a:custGeom>
                <a:rect b="b" l="l" r="r" t="t"/>
                <a:pathLst>
                  <a:path extrusionOk="0" h="160" w="51">
                    <a:moveTo>
                      <a:pt x="26" y="160"/>
                    </a:moveTo>
                    <a:cubicBezTo>
                      <a:pt x="12" y="160"/>
                      <a:pt x="0" y="147"/>
                      <a:pt x="0" y="131"/>
                    </a:cubicBezTo>
                    <a:cubicBezTo>
                      <a:pt x="0" y="29"/>
                      <a:pt x="0" y="29"/>
                      <a:pt x="0" y="29"/>
                    </a:cubicBezTo>
                    <a:cubicBezTo>
                      <a:pt x="0" y="13"/>
                      <a:pt x="12" y="0"/>
                      <a:pt x="26" y="0"/>
                    </a:cubicBezTo>
                    <a:cubicBezTo>
                      <a:pt x="40" y="0"/>
                      <a:pt x="51" y="13"/>
                      <a:pt x="51" y="29"/>
                    </a:cubicBezTo>
                    <a:cubicBezTo>
                      <a:pt x="51" y="131"/>
                      <a:pt x="51" y="131"/>
                      <a:pt x="51" y="131"/>
                    </a:cubicBezTo>
                    <a:cubicBezTo>
                      <a:pt x="51" y="147"/>
                      <a:pt x="40" y="160"/>
                      <a:pt x="26" y="160"/>
                    </a:cubicBezTo>
                    <a:moveTo>
                      <a:pt x="26" y="3"/>
                    </a:moveTo>
                    <a:cubicBezTo>
                      <a:pt x="14" y="3"/>
                      <a:pt x="4" y="15"/>
                      <a:pt x="4" y="29"/>
                    </a:cubicBezTo>
                    <a:cubicBezTo>
                      <a:pt x="4" y="131"/>
                      <a:pt x="4" y="131"/>
                      <a:pt x="4" y="131"/>
                    </a:cubicBezTo>
                    <a:cubicBezTo>
                      <a:pt x="4" y="145"/>
                      <a:pt x="14" y="156"/>
                      <a:pt x="26" y="156"/>
                    </a:cubicBezTo>
                    <a:cubicBezTo>
                      <a:pt x="38" y="156"/>
                      <a:pt x="48" y="145"/>
                      <a:pt x="48" y="131"/>
                    </a:cubicBezTo>
                    <a:cubicBezTo>
                      <a:pt x="48" y="29"/>
                      <a:pt x="48" y="29"/>
                      <a:pt x="48" y="29"/>
                    </a:cubicBezTo>
                    <a:cubicBezTo>
                      <a:pt x="48" y="15"/>
                      <a:pt x="38" y="3"/>
                      <a:pt x="26"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4" name="Google Shape;514;p16"/>
              <p:cNvSpPr/>
              <p:nvPr/>
            </p:nvSpPr>
            <p:spPr>
              <a:xfrm>
                <a:off x="5872163" y="3005138"/>
                <a:ext cx="201613" cy="649288"/>
              </a:xfrm>
              <a:custGeom>
                <a:rect b="b" l="l" r="r" t="t"/>
                <a:pathLst>
                  <a:path extrusionOk="0" h="171" w="53">
                    <a:moveTo>
                      <a:pt x="51" y="171"/>
                    </a:moveTo>
                    <a:cubicBezTo>
                      <a:pt x="50" y="171"/>
                      <a:pt x="49" y="170"/>
                      <a:pt x="49" y="169"/>
                    </a:cubicBezTo>
                    <a:cubicBezTo>
                      <a:pt x="49" y="143"/>
                      <a:pt x="38" y="114"/>
                      <a:pt x="28" y="88"/>
                    </a:cubicBezTo>
                    <a:cubicBezTo>
                      <a:pt x="27" y="84"/>
                      <a:pt x="25" y="81"/>
                      <a:pt x="24" y="77"/>
                    </a:cubicBezTo>
                    <a:cubicBezTo>
                      <a:pt x="23" y="74"/>
                      <a:pt x="21" y="71"/>
                      <a:pt x="19" y="67"/>
                    </a:cubicBezTo>
                    <a:cubicBezTo>
                      <a:pt x="14" y="56"/>
                      <a:pt x="8" y="44"/>
                      <a:pt x="10" y="33"/>
                    </a:cubicBezTo>
                    <a:cubicBezTo>
                      <a:pt x="9" y="33"/>
                      <a:pt x="9" y="33"/>
                      <a:pt x="9" y="33"/>
                    </a:cubicBezTo>
                    <a:cubicBezTo>
                      <a:pt x="6" y="30"/>
                      <a:pt x="4" y="20"/>
                      <a:pt x="2" y="11"/>
                    </a:cubicBezTo>
                    <a:cubicBezTo>
                      <a:pt x="2" y="8"/>
                      <a:pt x="1" y="4"/>
                      <a:pt x="0" y="3"/>
                    </a:cubicBezTo>
                    <a:cubicBezTo>
                      <a:pt x="0" y="2"/>
                      <a:pt x="1" y="1"/>
                      <a:pt x="1" y="0"/>
                    </a:cubicBezTo>
                    <a:cubicBezTo>
                      <a:pt x="2" y="0"/>
                      <a:pt x="3" y="1"/>
                      <a:pt x="4" y="1"/>
                    </a:cubicBezTo>
                    <a:cubicBezTo>
                      <a:pt x="4" y="4"/>
                      <a:pt x="5" y="7"/>
                      <a:pt x="6" y="11"/>
                    </a:cubicBezTo>
                    <a:cubicBezTo>
                      <a:pt x="7" y="17"/>
                      <a:pt x="9" y="25"/>
                      <a:pt x="11" y="29"/>
                    </a:cubicBezTo>
                    <a:cubicBezTo>
                      <a:pt x="12" y="23"/>
                      <a:pt x="15" y="20"/>
                      <a:pt x="18" y="20"/>
                    </a:cubicBezTo>
                    <a:cubicBezTo>
                      <a:pt x="18" y="20"/>
                      <a:pt x="18" y="20"/>
                      <a:pt x="18" y="20"/>
                    </a:cubicBezTo>
                    <a:cubicBezTo>
                      <a:pt x="20" y="20"/>
                      <a:pt x="22" y="23"/>
                      <a:pt x="24" y="27"/>
                    </a:cubicBezTo>
                    <a:cubicBezTo>
                      <a:pt x="25" y="31"/>
                      <a:pt x="25" y="36"/>
                      <a:pt x="22" y="38"/>
                    </a:cubicBezTo>
                    <a:cubicBezTo>
                      <a:pt x="19" y="39"/>
                      <a:pt x="17" y="39"/>
                      <a:pt x="13" y="36"/>
                    </a:cubicBezTo>
                    <a:cubicBezTo>
                      <a:pt x="13" y="45"/>
                      <a:pt x="18" y="56"/>
                      <a:pt x="22" y="65"/>
                    </a:cubicBezTo>
                    <a:cubicBezTo>
                      <a:pt x="24" y="69"/>
                      <a:pt x="26" y="73"/>
                      <a:pt x="27" y="76"/>
                    </a:cubicBezTo>
                    <a:cubicBezTo>
                      <a:pt x="29" y="80"/>
                      <a:pt x="30" y="83"/>
                      <a:pt x="31" y="86"/>
                    </a:cubicBezTo>
                    <a:cubicBezTo>
                      <a:pt x="41" y="113"/>
                      <a:pt x="53" y="142"/>
                      <a:pt x="53" y="169"/>
                    </a:cubicBezTo>
                    <a:cubicBezTo>
                      <a:pt x="53" y="170"/>
                      <a:pt x="52" y="171"/>
                      <a:pt x="51" y="171"/>
                    </a:cubicBezTo>
                    <a:moveTo>
                      <a:pt x="14" y="32"/>
                    </a:moveTo>
                    <a:cubicBezTo>
                      <a:pt x="17" y="35"/>
                      <a:pt x="19" y="35"/>
                      <a:pt x="20" y="35"/>
                    </a:cubicBezTo>
                    <a:cubicBezTo>
                      <a:pt x="21" y="34"/>
                      <a:pt x="21" y="31"/>
                      <a:pt x="20" y="28"/>
                    </a:cubicBezTo>
                    <a:cubicBezTo>
                      <a:pt x="19" y="25"/>
                      <a:pt x="18" y="24"/>
                      <a:pt x="18" y="24"/>
                    </a:cubicBezTo>
                    <a:cubicBezTo>
                      <a:pt x="17" y="24"/>
                      <a:pt x="15" y="25"/>
                      <a:pt x="14" y="31"/>
                    </a:cubicBezTo>
                    <a:cubicBezTo>
                      <a:pt x="14" y="32"/>
                      <a:pt x="14" y="32"/>
                      <a:pt x="14" y="32"/>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5" name="Google Shape;515;p16"/>
              <p:cNvSpPr/>
              <p:nvPr/>
            </p:nvSpPr>
            <p:spPr>
              <a:xfrm>
                <a:off x="6270625" y="3032126"/>
                <a:ext cx="273050" cy="649288"/>
              </a:xfrm>
              <a:custGeom>
                <a:rect b="b" l="l" r="r" t="t"/>
                <a:pathLst>
                  <a:path extrusionOk="0" h="171" w="72">
                    <a:moveTo>
                      <a:pt x="2" y="171"/>
                    </a:moveTo>
                    <a:cubicBezTo>
                      <a:pt x="1" y="171"/>
                      <a:pt x="0" y="170"/>
                      <a:pt x="0" y="169"/>
                    </a:cubicBezTo>
                    <a:cubicBezTo>
                      <a:pt x="0" y="150"/>
                      <a:pt x="13" y="129"/>
                      <a:pt x="26" y="110"/>
                    </a:cubicBezTo>
                    <a:cubicBezTo>
                      <a:pt x="33" y="98"/>
                      <a:pt x="40" y="87"/>
                      <a:pt x="44" y="77"/>
                    </a:cubicBezTo>
                    <a:cubicBezTo>
                      <a:pt x="45" y="73"/>
                      <a:pt x="47" y="70"/>
                      <a:pt x="49" y="66"/>
                    </a:cubicBezTo>
                    <a:cubicBezTo>
                      <a:pt x="54" y="56"/>
                      <a:pt x="59" y="46"/>
                      <a:pt x="58" y="36"/>
                    </a:cubicBezTo>
                    <a:cubicBezTo>
                      <a:pt x="55" y="39"/>
                      <a:pt x="52" y="40"/>
                      <a:pt x="50" y="38"/>
                    </a:cubicBezTo>
                    <a:cubicBezTo>
                      <a:pt x="47" y="36"/>
                      <a:pt x="47" y="31"/>
                      <a:pt x="48" y="27"/>
                    </a:cubicBezTo>
                    <a:cubicBezTo>
                      <a:pt x="49" y="23"/>
                      <a:pt x="51" y="21"/>
                      <a:pt x="54" y="21"/>
                    </a:cubicBezTo>
                    <a:cubicBezTo>
                      <a:pt x="57" y="21"/>
                      <a:pt x="59" y="23"/>
                      <a:pt x="61" y="29"/>
                    </a:cubicBezTo>
                    <a:cubicBezTo>
                      <a:pt x="63" y="26"/>
                      <a:pt x="65" y="17"/>
                      <a:pt x="66" y="11"/>
                    </a:cubicBezTo>
                    <a:cubicBezTo>
                      <a:pt x="67" y="7"/>
                      <a:pt x="67" y="4"/>
                      <a:pt x="68" y="2"/>
                    </a:cubicBezTo>
                    <a:cubicBezTo>
                      <a:pt x="68" y="1"/>
                      <a:pt x="69" y="0"/>
                      <a:pt x="70" y="1"/>
                    </a:cubicBezTo>
                    <a:cubicBezTo>
                      <a:pt x="71" y="1"/>
                      <a:pt x="72" y="2"/>
                      <a:pt x="71" y="3"/>
                    </a:cubicBezTo>
                    <a:cubicBezTo>
                      <a:pt x="71" y="5"/>
                      <a:pt x="70" y="8"/>
                      <a:pt x="69" y="12"/>
                    </a:cubicBezTo>
                    <a:cubicBezTo>
                      <a:pt x="68" y="20"/>
                      <a:pt x="66" y="30"/>
                      <a:pt x="62" y="33"/>
                    </a:cubicBezTo>
                    <a:cubicBezTo>
                      <a:pt x="62" y="34"/>
                      <a:pt x="62" y="34"/>
                      <a:pt x="62" y="34"/>
                    </a:cubicBezTo>
                    <a:cubicBezTo>
                      <a:pt x="63" y="44"/>
                      <a:pt x="57" y="56"/>
                      <a:pt x="52" y="67"/>
                    </a:cubicBezTo>
                    <a:cubicBezTo>
                      <a:pt x="50" y="71"/>
                      <a:pt x="49" y="75"/>
                      <a:pt x="48" y="78"/>
                    </a:cubicBezTo>
                    <a:cubicBezTo>
                      <a:pt x="44" y="88"/>
                      <a:pt x="36" y="100"/>
                      <a:pt x="29" y="111"/>
                    </a:cubicBezTo>
                    <a:cubicBezTo>
                      <a:pt x="17" y="131"/>
                      <a:pt x="4" y="151"/>
                      <a:pt x="4" y="169"/>
                    </a:cubicBezTo>
                    <a:cubicBezTo>
                      <a:pt x="4" y="170"/>
                      <a:pt x="3" y="171"/>
                      <a:pt x="2" y="171"/>
                    </a:cubicBezTo>
                    <a:cubicBezTo>
                      <a:pt x="2" y="171"/>
                      <a:pt x="2" y="171"/>
                      <a:pt x="2" y="171"/>
                    </a:cubicBezTo>
                    <a:moveTo>
                      <a:pt x="54" y="24"/>
                    </a:moveTo>
                    <a:cubicBezTo>
                      <a:pt x="53" y="24"/>
                      <a:pt x="52" y="25"/>
                      <a:pt x="51" y="28"/>
                    </a:cubicBezTo>
                    <a:cubicBezTo>
                      <a:pt x="50" y="32"/>
                      <a:pt x="51" y="35"/>
                      <a:pt x="52" y="35"/>
                    </a:cubicBezTo>
                    <a:cubicBezTo>
                      <a:pt x="53" y="36"/>
                      <a:pt x="55" y="35"/>
                      <a:pt x="58" y="32"/>
                    </a:cubicBezTo>
                    <a:cubicBezTo>
                      <a:pt x="58" y="32"/>
                      <a:pt x="58" y="32"/>
                      <a:pt x="58" y="32"/>
                    </a:cubicBezTo>
                    <a:cubicBezTo>
                      <a:pt x="56" y="26"/>
                      <a:pt x="54" y="24"/>
                      <a:pt x="54" y="2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6" name="Google Shape;516;p16"/>
              <p:cNvSpPr/>
              <p:nvPr/>
            </p:nvSpPr>
            <p:spPr>
              <a:xfrm>
                <a:off x="6016625" y="3624263"/>
                <a:ext cx="300038" cy="79375"/>
              </a:xfrm>
              <a:custGeom>
                <a:rect b="b" l="l" r="r" t="t"/>
                <a:pathLst>
                  <a:path extrusionOk="0" h="21" w="79">
                    <a:moveTo>
                      <a:pt x="79" y="16"/>
                    </a:moveTo>
                    <a:cubicBezTo>
                      <a:pt x="79" y="19"/>
                      <a:pt x="75" y="21"/>
                      <a:pt x="71" y="21"/>
                    </a:cubicBezTo>
                    <a:cubicBezTo>
                      <a:pt x="7" y="12"/>
                      <a:pt x="7" y="12"/>
                      <a:pt x="7" y="12"/>
                    </a:cubicBezTo>
                    <a:cubicBezTo>
                      <a:pt x="3" y="12"/>
                      <a:pt x="0" y="9"/>
                      <a:pt x="1" y="5"/>
                    </a:cubicBezTo>
                    <a:cubicBezTo>
                      <a:pt x="1" y="2"/>
                      <a:pt x="5" y="0"/>
                      <a:pt x="9" y="0"/>
                    </a:cubicBezTo>
                    <a:cubicBezTo>
                      <a:pt x="72" y="9"/>
                      <a:pt x="72" y="9"/>
                      <a:pt x="72" y="9"/>
                    </a:cubicBezTo>
                    <a:cubicBezTo>
                      <a:pt x="76" y="9"/>
                      <a:pt x="79" y="12"/>
                      <a:pt x="79" y="16"/>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17" name="Google Shape;517;p16"/>
            <p:cNvGrpSpPr/>
            <p:nvPr/>
          </p:nvGrpSpPr>
          <p:grpSpPr>
            <a:xfrm>
              <a:off x="5489575" y="5078413"/>
              <a:ext cx="1365250" cy="1146175"/>
              <a:chOff x="5489575" y="5078413"/>
              <a:chExt cx="1365250" cy="1146175"/>
            </a:xfrm>
          </p:grpSpPr>
          <p:sp>
            <p:nvSpPr>
              <p:cNvPr id="518" name="Google Shape;518;p16"/>
              <p:cNvSpPr/>
              <p:nvPr/>
            </p:nvSpPr>
            <p:spPr>
              <a:xfrm>
                <a:off x="5489575" y="5116513"/>
                <a:ext cx="1323975" cy="185738"/>
              </a:xfrm>
              <a:custGeom>
                <a:rect b="b" l="l" r="r" t="t"/>
                <a:pathLst>
                  <a:path extrusionOk="0" h="49" w="349">
                    <a:moveTo>
                      <a:pt x="345" y="0"/>
                    </a:moveTo>
                    <a:cubicBezTo>
                      <a:pt x="345" y="0"/>
                      <a:pt x="349" y="19"/>
                      <a:pt x="331" y="25"/>
                    </a:cubicBezTo>
                    <a:cubicBezTo>
                      <a:pt x="314" y="30"/>
                      <a:pt x="260" y="45"/>
                      <a:pt x="190" y="47"/>
                    </a:cubicBezTo>
                    <a:cubicBezTo>
                      <a:pt x="121" y="49"/>
                      <a:pt x="52" y="49"/>
                      <a:pt x="21" y="45"/>
                    </a:cubicBezTo>
                    <a:cubicBezTo>
                      <a:pt x="9" y="43"/>
                      <a:pt x="0" y="27"/>
                      <a:pt x="22" y="23"/>
                    </a:cubicBezTo>
                    <a:cubicBezTo>
                      <a:pt x="41" y="19"/>
                      <a:pt x="259" y="40"/>
                      <a:pt x="345"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9" name="Google Shape;519;p16"/>
              <p:cNvSpPr/>
              <p:nvPr/>
            </p:nvSpPr>
            <p:spPr>
              <a:xfrm>
                <a:off x="5489575" y="5264151"/>
                <a:ext cx="1365250" cy="212725"/>
              </a:xfrm>
              <a:custGeom>
                <a:rect b="b" l="l" r="r" t="t"/>
                <a:pathLst>
                  <a:path extrusionOk="0" h="56" w="360">
                    <a:moveTo>
                      <a:pt x="336" y="0"/>
                    </a:moveTo>
                    <a:cubicBezTo>
                      <a:pt x="336" y="0"/>
                      <a:pt x="360" y="18"/>
                      <a:pt x="331" y="31"/>
                    </a:cubicBezTo>
                    <a:cubicBezTo>
                      <a:pt x="315" y="39"/>
                      <a:pt x="260" y="52"/>
                      <a:pt x="190" y="53"/>
                    </a:cubicBezTo>
                    <a:cubicBezTo>
                      <a:pt x="121" y="55"/>
                      <a:pt x="52" y="56"/>
                      <a:pt x="21" y="52"/>
                    </a:cubicBezTo>
                    <a:cubicBezTo>
                      <a:pt x="9" y="50"/>
                      <a:pt x="0" y="34"/>
                      <a:pt x="22" y="30"/>
                    </a:cubicBezTo>
                    <a:cubicBezTo>
                      <a:pt x="41" y="25"/>
                      <a:pt x="304" y="42"/>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0" name="Google Shape;520;p16"/>
              <p:cNvSpPr/>
              <p:nvPr/>
            </p:nvSpPr>
            <p:spPr>
              <a:xfrm>
                <a:off x="5557838" y="5203826"/>
                <a:ext cx="1201738" cy="219075"/>
              </a:xfrm>
              <a:custGeom>
                <a:rect b="b" l="l" r="r" t="t"/>
                <a:pathLst>
                  <a:path extrusionOk="0" h="58" w="317">
                    <a:moveTo>
                      <a:pt x="317" y="0"/>
                    </a:moveTo>
                    <a:cubicBezTo>
                      <a:pt x="316" y="0"/>
                      <a:pt x="315" y="1"/>
                      <a:pt x="313" y="2"/>
                    </a:cubicBezTo>
                    <a:cubicBezTo>
                      <a:pt x="296" y="7"/>
                      <a:pt x="242" y="22"/>
                      <a:pt x="172" y="24"/>
                    </a:cubicBezTo>
                    <a:cubicBezTo>
                      <a:pt x="105" y="26"/>
                      <a:pt x="39" y="26"/>
                      <a:pt x="6" y="22"/>
                    </a:cubicBezTo>
                    <a:cubicBezTo>
                      <a:pt x="9" y="27"/>
                      <a:pt x="10" y="35"/>
                      <a:pt x="0" y="47"/>
                    </a:cubicBezTo>
                    <a:cubicBezTo>
                      <a:pt x="1" y="46"/>
                      <a:pt x="2" y="46"/>
                      <a:pt x="4" y="46"/>
                    </a:cubicBezTo>
                    <a:cubicBezTo>
                      <a:pt x="23" y="42"/>
                      <a:pt x="281" y="58"/>
                      <a:pt x="317" y="17"/>
                    </a:cubicBezTo>
                    <a:cubicBezTo>
                      <a:pt x="314" y="14"/>
                      <a:pt x="312" y="9"/>
                      <a:pt x="317" y="0"/>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1" name="Google Shape;521;p16"/>
              <p:cNvSpPr/>
              <p:nvPr/>
            </p:nvSpPr>
            <p:spPr>
              <a:xfrm>
                <a:off x="5489575" y="5441951"/>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2" name="Google Shape;522;p16"/>
              <p:cNvSpPr/>
              <p:nvPr/>
            </p:nvSpPr>
            <p:spPr>
              <a:xfrm>
                <a:off x="5549900" y="5378451"/>
                <a:ext cx="1209675" cy="223838"/>
              </a:xfrm>
              <a:custGeom>
                <a:rect b="b" l="l" r="r" t="t"/>
                <a:pathLst>
                  <a:path extrusionOk="0" h="59" w="319">
                    <a:moveTo>
                      <a:pt x="315" y="1"/>
                    </a:moveTo>
                    <a:cubicBezTo>
                      <a:pt x="299" y="9"/>
                      <a:pt x="244" y="22"/>
                      <a:pt x="174" y="23"/>
                    </a:cubicBezTo>
                    <a:cubicBezTo>
                      <a:pt x="107" y="25"/>
                      <a:pt x="40" y="26"/>
                      <a:pt x="8" y="22"/>
                    </a:cubicBezTo>
                    <a:cubicBezTo>
                      <a:pt x="10" y="27"/>
                      <a:pt x="11" y="36"/>
                      <a:pt x="0" y="49"/>
                    </a:cubicBezTo>
                    <a:cubicBezTo>
                      <a:pt x="2" y="48"/>
                      <a:pt x="4" y="47"/>
                      <a:pt x="6" y="47"/>
                    </a:cubicBezTo>
                    <a:cubicBezTo>
                      <a:pt x="25" y="43"/>
                      <a:pt x="284" y="59"/>
                      <a:pt x="319" y="18"/>
                    </a:cubicBezTo>
                    <a:cubicBezTo>
                      <a:pt x="317" y="15"/>
                      <a:pt x="314" y="9"/>
                      <a:pt x="319" y="0"/>
                    </a:cubicBezTo>
                    <a:cubicBezTo>
                      <a:pt x="318" y="0"/>
                      <a:pt x="316" y="1"/>
                      <a:pt x="315" y="1"/>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3" name="Google Shape;523;p16"/>
              <p:cNvSpPr/>
              <p:nvPr/>
            </p:nvSpPr>
            <p:spPr>
              <a:xfrm>
                <a:off x="5489575" y="5616576"/>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4" name="Google Shape;524;p16"/>
              <p:cNvSpPr/>
              <p:nvPr/>
            </p:nvSpPr>
            <p:spPr>
              <a:xfrm>
                <a:off x="5599113" y="5784851"/>
                <a:ext cx="1146175" cy="261938"/>
              </a:xfrm>
              <a:custGeom>
                <a:rect b="b" l="l" r="r" t="t"/>
                <a:pathLst>
                  <a:path extrusionOk="0" h="69" w="302">
                    <a:moveTo>
                      <a:pt x="150" y="15"/>
                    </a:moveTo>
                    <a:cubicBezTo>
                      <a:pt x="73" y="17"/>
                      <a:pt x="3" y="13"/>
                      <a:pt x="0" y="13"/>
                    </a:cubicBezTo>
                    <a:cubicBezTo>
                      <a:pt x="0" y="13"/>
                      <a:pt x="27" y="45"/>
                      <a:pt x="51" y="57"/>
                    </a:cubicBezTo>
                    <a:cubicBezTo>
                      <a:pt x="60" y="61"/>
                      <a:pt x="88" y="69"/>
                      <a:pt x="150" y="69"/>
                    </a:cubicBezTo>
                    <a:cubicBezTo>
                      <a:pt x="212" y="69"/>
                      <a:pt x="241" y="62"/>
                      <a:pt x="250" y="57"/>
                    </a:cubicBezTo>
                    <a:cubicBezTo>
                      <a:pt x="298" y="30"/>
                      <a:pt x="302" y="0"/>
                      <a:pt x="302" y="0"/>
                    </a:cubicBezTo>
                    <a:cubicBezTo>
                      <a:pt x="298" y="0"/>
                      <a:pt x="229" y="13"/>
                      <a:pt x="150" y="15"/>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5" name="Google Shape;525;p16"/>
              <p:cNvSpPr/>
              <p:nvPr/>
            </p:nvSpPr>
            <p:spPr>
              <a:xfrm>
                <a:off x="5583238" y="5722938"/>
                <a:ext cx="1189038" cy="125413"/>
              </a:xfrm>
              <a:custGeom>
                <a:rect b="b" l="l" r="r" t="t"/>
                <a:pathLst>
                  <a:path extrusionOk="0" h="33" w="313">
                    <a:moveTo>
                      <a:pt x="306" y="4"/>
                    </a:moveTo>
                    <a:cubicBezTo>
                      <a:pt x="290" y="12"/>
                      <a:pt x="235" y="24"/>
                      <a:pt x="165" y="26"/>
                    </a:cubicBezTo>
                    <a:cubicBezTo>
                      <a:pt x="99" y="28"/>
                      <a:pt x="34" y="29"/>
                      <a:pt x="0" y="24"/>
                    </a:cubicBezTo>
                    <a:cubicBezTo>
                      <a:pt x="2" y="26"/>
                      <a:pt x="3" y="27"/>
                      <a:pt x="4" y="29"/>
                    </a:cubicBezTo>
                    <a:cubicBezTo>
                      <a:pt x="5" y="29"/>
                      <a:pt x="5" y="29"/>
                      <a:pt x="5" y="29"/>
                    </a:cubicBezTo>
                    <a:cubicBezTo>
                      <a:pt x="5" y="29"/>
                      <a:pt x="5" y="29"/>
                      <a:pt x="5" y="29"/>
                    </a:cubicBezTo>
                    <a:cubicBezTo>
                      <a:pt x="5" y="29"/>
                      <a:pt x="5" y="29"/>
                      <a:pt x="5" y="29"/>
                    </a:cubicBezTo>
                    <a:cubicBezTo>
                      <a:pt x="6" y="29"/>
                      <a:pt x="6" y="29"/>
                      <a:pt x="6" y="29"/>
                    </a:cubicBezTo>
                    <a:cubicBezTo>
                      <a:pt x="6" y="29"/>
                      <a:pt x="6" y="29"/>
                      <a:pt x="7" y="29"/>
                    </a:cubicBezTo>
                    <a:cubicBezTo>
                      <a:pt x="7" y="29"/>
                      <a:pt x="7" y="29"/>
                      <a:pt x="7" y="29"/>
                    </a:cubicBezTo>
                    <a:cubicBezTo>
                      <a:pt x="20" y="29"/>
                      <a:pt x="84" y="33"/>
                      <a:pt x="154" y="31"/>
                    </a:cubicBezTo>
                    <a:cubicBezTo>
                      <a:pt x="233" y="29"/>
                      <a:pt x="302" y="16"/>
                      <a:pt x="306" y="16"/>
                    </a:cubicBezTo>
                    <a:cubicBezTo>
                      <a:pt x="308" y="11"/>
                      <a:pt x="310" y="5"/>
                      <a:pt x="313" y="0"/>
                    </a:cubicBezTo>
                    <a:cubicBezTo>
                      <a:pt x="311" y="1"/>
                      <a:pt x="309" y="2"/>
                      <a:pt x="306" y="4"/>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6" name="Google Shape;526;p16"/>
              <p:cNvSpPr/>
              <p:nvPr/>
            </p:nvSpPr>
            <p:spPr>
              <a:xfrm>
                <a:off x="5788025" y="5981701"/>
                <a:ext cx="785813" cy="82550"/>
              </a:xfrm>
              <a:custGeom>
                <a:rect b="b" l="l" r="r" t="t"/>
                <a:pathLst>
                  <a:path extrusionOk="0" h="22" w="207">
                    <a:moveTo>
                      <a:pt x="207" y="0"/>
                    </a:moveTo>
                    <a:cubicBezTo>
                      <a:pt x="205" y="2"/>
                      <a:pt x="202" y="4"/>
                      <a:pt x="200" y="5"/>
                    </a:cubicBezTo>
                    <a:cubicBezTo>
                      <a:pt x="191" y="10"/>
                      <a:pt x="162" y="17"/>
                      <a:pt x="100" y="17"/>
                    </a:cubicBezTo>
                    <a:cubicBezTo>
                      <a:pt x="38" y="17"/>
                      <a:pt x="10" y="9"/>
                      <a:pt x="1" y="5"/>
                    </a:cubicBezTo>
                    <a:cubicBezTo>
                      <a:pt x="1" y="5"/>
                      <a:pt x="1" y="5"/>
                      <a:pt x="1" y="5"/>
                    </a:cubicBezTo>
                    <a:cubicBezTo>
                      <a:pt x="0" y="8"/>
                      <a:pt x="1" y="11"/>
                      <a:pt x="8" y="13"/>
                    </a:cubicBezTo>
                    <a:cubicBezTo>
                      <a:pt x="22" y="15"/>
                      <a:pt x="54" y="22"/>
                      <a:pt x="100" y="21"/>
                    </a:cubicBezTo>
                    <a:cubicBezTo>
                      <a:pt x="146" y="22"/>
                      <a:pt x="179" y="15"/>
                      <a:pt x="192" y="13"/>
                    </a:cubicBezTo>
                    <a:cubicBezTo>
                      <a:pt x="200" y="11"/>
                      <a:pt x="200" y="8"/>
                      <a:pt x="200" y="5"/>
                    </a:cubicBezTo>
                    <a:cubicBezTo>
                      <a:pt x="202" y="4"/>
                      <a:pt x="205" y="2"/>
                      <a:pt x="207" y="0"/>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7" name="Google Shape;527;p16"/>
              <p:cNvSpPr/>
              <p:nvPr/>
            </p:nvSpPr>
            <p:spPr>
              <a:xfrm>
                <a:off x="5819775" y="6030913"/>
                <a:ext cx="696913" cy="117475"/>
              </a:xfrm>
              <a:custGeom>
                <a:rect b="b" l="l" r="r" t="t"/>
                <a:pathLst>
                  <a:path extrusionOk="0" h="31" w="184">
                    <a:moveTo>
                      <a:pt x="93" y="8"/>
                    </a:moveTo>
                    <a:cubicBezTo>
                      <a:pt x="92" y="8"/>
                      <a:pt x="92" y="8"/>
                      <a:pt x="92" y="8"/>
                    </a:cubicBezTo>
                    <a:cubicBezTo>
                      <a:pt x="92" y="8"/>
                      <a:pt x="92" y="8"/>
                      <a:pt x="92" y="8"/>
                    </a:cubicBezTo>
                    <a:cubicBezTo>
                      <a:pt x="46" y="9"/>
                      <a:pt x="14" y="2"/>
                      <a:pt x="0" y="0"/>
                    </a:cubicBezTo>
                    <a:cubicBezTo>
                      <a:pt x="0" y="0"/>
                      <a:pt x="1" y="5"/>
                      <a:pt x="7" y="8"/>
                    </a:cubicBezTo>
                    <a:cubicBezTo>
                      <a:pt x="13" y="11"/>
                      <a:pt x="57" y="31"/>
                      <a:pt x="57" y="31"/>
                    </a:cubicBezTo>
                    <a:cubicBezTo>
                      <a:pt x="57" y="31"/>
                      <a:pt x="73" y="28"/>
                      <a:pt x="92" y="29"/>
                    </a:cubicBezTo>
                    <a:cubicBezTo>
                      <a:pt x="92" y="29"/>
                      <a:pt x="92" y="29"/>
                      <a:pt x="92" y="29"/>
                    </a:cubicBezTo>
                    <a:cubicBezTo>
                      <a:pt x="92" y="29"/>
                      <a:pt x="92" y="29"/>
                      <a:pt x="92" y="29"/>
                    </a:cubicBezTo>
                    <a:cubicBezTo>
                      <a:pt x="112" y="28"/>
                      <a:pt x="128" y="31"/>
                      <a:pt x="128" y="31"/>
                    </a:cubicBezTo>
                    <a:cubicBezTo>
                      <a:pt x="128" y="31"/>
                      <a:pt x="171" y="11"/>
                      <a:pt x="177" y="8"/>
                    </a:cubicBezTo>
                    <a:cubicBezTo>
                      <a:pt x="183" y="5"/>
                      <a:pt x="184" y="0"/>
                      <a:pt x="184" y="0"/>
                    </a:cubicBezTo>
                    <a:cubicBezTo>
                      <a:pt x="171" y="2"/>
                      <a:pt x="138" y="9"/>
                      <a:pt x="93" y="8"/>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8" name="Google Shape;528;p16"/>
              <p:cNvSpPr/>
              <p:nvPr/>
            </p:nvSpPr>
            <p:spPr>
              <a:xfrm>
                <a:off x="6027738" y="6137276"/>
                <a:ext cx="280988" cy="52388"/>
              </a:xfrm>
              <a:custGeom>
                <a:rect b="b" l="l" r="r" t="t"/>
                <a:pathLst>
                  <a:path extrusionOk="0" h="14" w="74">
                    <a:moveTo>
                      <a:pt x="37" y="1"/>
                    </a:moveTo>
                    <a:cubicBezTo>
                      <a:pt x="37" y="1"/>
                      <a:pt x="37" y="1"/>
                      <a:pt x="37" y="1"/>
                    </a:cubicBezTo>
                    <a:cubicBezTo>
                      <a:pt x="37" y="1"/>
                      <a:pt x="37" y="1"/>
                      <a:pt x="37" y="1"/>
                    </a:cubicBezTo>
                    <a:cubicBezTo>
                      <a:pt x="37" y="1"/>
                      <a:pt x="37" y="1"/>
                      <a:pt x="37" y="1"/>
                    </a:cubicBezTo>
                    <a:cubicBezTo>
                      <a:pt x="18" y="0"/>
                      <a:pt x="2" y="3"/>
                      <a:pt x="2" y="3"/>
                    </a:cubicBezTo>
                    <a:cubicBezTo>
                      <a:pt x="2" y="3"/>
                      <a:pt x="0" y="14"/>
                      <a:pt x="9" y="14"/>
                    </a:cubicBezTo>
                    <a:cubicBezTo>
                      <a:pt x="17" y="14"/>
                      <a:pt x="37" y="14"/>
                      <a:pt x="37" y="14"/>
                    </a:cubicBezTo>
                    <a:cubicBezTo>
                      <a:pt x="37" y="14"/>
                      <a:pt x="57" y="14"/>
                      <a:pt x="66" y="14"/>
                    </a:cubicBezTo>
                    <a:cubicBezTo>
                      <a:pt x="74" y="14"/>
                      <a:pt x="73" y="3"/>
                      <a:pt x="73" y="3"/>
                    </a:cubicBezTo>
                    <a:cubicBezTo>
                      <a:pt x="73" y="3"/>
                      <a:pt x="57" y="0"/>
                      <a:pt x="37"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9" name="Google Shape;529;p16"/>
              <p:cNvSpPr/>
              <p:nvPr/>
            </p:nvSpPr>
            <p:spPr>
              <a:xfrm>
                <a:off x="6054725" y="6186488"/>
                <a:ext cx="231775" cy="38100"/>
              </a:xfrm>
              <a:custGeom>
                <a:rect b="b" l="l" r="r" t="t"/>
                <a:pathLst>
                  <a:path extrusionOk="0" h="10" w="61">
                    <a:moveTo>
                      <a:pt x="59" y="1"/>
                    </a:moveTo>
                    <a:cubicBezTo>
                      <a:pt x="50" y="1"/>
                      <a:pt x="30" y="1"/>
                      <a:pt x="30" y="1"/>
                    </a:cubicBezTo>
                    <a:cubicBezTo>
                      <a:pt x="30" y="1"/>
                      <a:pt x="10" y="1"/>
                      <a:pt x="2" y="1"/>
                    </a:cubicBezTo>
                    <a:cubicBezTo>
                      <a:pt x="1" y="1"/>
                      <a:pt x="0" y="0"/>
                      <a:pt x="0" y="0"/>
                    </a:cubicBezTo>
                    <a:cubicBezTo>
                      <a:pt x="5" y="6"/>
                      <a:pt x="17" y="10"/>
                      <a:pt x="30" y="10"/>
                    </a:cubicBezTo>
                    <a:cubicBezTo>
                      <a:pt x="44" y="10"/>
                      <a:pt x="55" y="6"/>
                      <a:pt x="61" y="0"/>
                    </a:cubicBezTo>
                    <a:cubicBezTo>
                      <a:pt x="60" y="0"/>
                      <a:pt x="59" y="1"/>
                      <a:pt x="59"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0" name="Google Shape;530;p16"/>
              <p:cNvSpPr/>
              <p:nvPr/>
            </p:nvSpPr>
            <p:spPr>
              <a:xfrm>
                <a:off x="5557838" y="5556251"/>
                <a:ext cx="1201738" cy="220663"/>
              </a:xfrm>
              <a:custGeom>
                <a:rect b="b" l="l" r="r" t="t"/>
                <a:pathLst>
                  <a:path extrusionOk="0" h="58" w="317">
                    <a:moveTo>
                      <a:pt x="0" y="47"/>
                    </a:moveTo>
                    <a:cubicBezTo>
                      <a:pt x="1" y="47"/>
                      <a:pt x="3" y="46"/>
                      <a:pt x="4" y="46"/>
                    </a:cubicBezTo>
                    <a:cubicBezTo>
                      <a:pt x="23" y="42"/>
                      <a:pt x="279" y="58"/>
                      <a:pt x="317" y="17"/>
                    </a:cubicBezTo>
                    <a:cubicBezTo>
                      <a:pt x="314" y="14"/>
                      <a:pt x="313" y="9"/>
                      <a:pt x="317" y="0"/>
                    </a:cubicBezTo>
                    <a:cubicBezTo>
                      <a:pt x="316" y="1"/>
                      <a:pt x="314" y="1"/>
                      <a:pt x="313" y="2"/>
                    </a:cubicBezTo>
                    <a:cubicBezTo>
                      <a:pt x="297" y="10"/>
                      <a:pt x="242" y="22"/>
                      <a:pt x="172" y="24"/>
                    </a:cubicBezTo>
                    <a:cubicBezTo>
                      <a:pt x="105" y="26"/>
                      <a:pt x="39" y="27"/>
                      <a:pt x="6" y="22"/>
                    </a:cubicBezTo>
                    <a:cubicBezTo>
                      <a:pt x="8" y="27"/>
                      <a:pt x="8" y="35"/>
                      <a:pt x="0" y="47"/>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1" name="Google Shape;531;p16"/>
              <p:cNvSpPr/>
              <p:nvPr/>
            </p:nvSpPr>
            <p:spPr>
              <a:xfrm>
                <a:off x="5522913" y="5078413"/>
                <a:ext cx="1293813" cy="144463"/>
              </a:xfrm>
              <a:custGeom>
                <a:rect b="b" l="l" r="r" t="t"/>
                <a:pathLst>
                  <a:path extrusionOk="0" h="38" w="341">
                    <a:moveTo>
                      <a:pt x="0" y="0"/>
                    </a:moveTo>
                    <a:cubicBezTo>
                      <a:pt x="11" y="12"/>
                      <a:pt x="4" y="33"/>
                      <a:pt x="2" y="37"/>
                    </a:cubicBezTo>
                    <a:cubicBezTo>
                      <a:pt x="5" y="35"/>
                      <a:pt x="8" y="34"/>
                      <a:pt x="13" y="33"/>
                    </a:cubicBezTo>
                    <a:cubicBezTo>
                      <a:pt x="19" y="32"/>
                      <a:pt x="41" y="32"/>
                      <a:pt x="73" y="33"/>
                    </a:cubicBezTo>
                    <a:cubicBezTo>
                      <a:pt x="149" y="36"/>
                      <a:pt x="276" y="38"/>
                      <a:pt x="336" y="10"/>
                    </a:cubicBezTo>
                    <a:cubicBezTo>
                      <a:pt x="334" y="5"/>
                      <a:pt x="337" y="3"/>
                      <a:pt x="341" y="0"/>
                    </a:cubicBezTo>
                    <a:cubicBezTo>
                      <a:pt x="210" y="35"/>
                      <a:pt x="16" y="5"/>
                      <a:pt x="0" y="0"/>
                    </a:cubicBezTo>
                  </a:path>
                </a:pathLst>
              </a:custGeom>
              <a:gradFill>
                <a:gsLst>
                  <a:gs pos="0">
                    <a:srgbClr val="515C5F"/>
                  </a:gs>
                  <a:gs pos="7000">
                    <a:srgbClr val="515C5F"/>
                  </a:gs>
                  <a:gs pos="84000">
                    <a:srgbClr val="A9BABA"/>
                  </a:gs>
                  <a:gs pos="100000">
                    <a:srgbClr val="A9BAB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2" name="Google Shape;532;p16"/>
              <p:cNvSpPr/>
              <p:nvPr/>
            </p:nvSpPr>
            <p:spPr>
              <a:xfrm>
                <a:off x="6764338" y="5078413"/>
                <a:ext cx="52388" cy="11113"/>
              </a:xfrm>
              <a:custGeom>
                <a:rect b="b" l="l" r="r" t="t"/>
                <a:pathLst>
                  <a:path extrusionOk="0" h="3" w="14">
                    <a:moveTo>
                      <a:pt x="14" y="0"/>
                    </a:moveTo>
                    <a:cubicBezTo>
                      <a:pt x="9" y="1"/>
                      <a:pt x="5" y="2"/>
                      <a:pt x="0" y="3"/>
                    </a:cubicBezTo>
                    <a:cubicBezTo>
                      <a:pt x="8" y="2"/>
                      <a:pt x="12" y="1"/>
                      <a:pt x="13" y="1"/>
                    </a:cubicBezTo>
                    <a:cubicBezTo>
                      <a:pt x="13" y="0"/>
                      <a:pt x="13" y="0"/>
                      <a:pt x="14" y="0"/>
                    </a:cubicBezTo>
                    <a:cubicBezTo>
                      <a:pt x="14" y="0"/>
                      <a:pt x="14" y="0"/>
                      <a:pt x="14"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3" name="Google Shape;533;p16"/>
              <p:cNvSpPr/>
              <p:nvPr/>
            </p:nvSpPr>
            <p:spPr>
              <a:xfrm>
                <a:off x="5519738" y="5078413"/>
                <a:ext cx="3175" cy="3175"/>
              </a:xfrm>
              <a:custGeom>
                <a:rect b="b" l="l" r="r" t="t"/>
                <a:pathLst>
                  <a:path extrusionOk="0" h="1" w="1">
                    <a:moveTo>
                      <a:pt x="0" y="0"/>
                    </a:move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0"/>
                      <a:pt x="1" y="0"/>
                    </a:cubicBezTo>
                    <a:cubicBezTo>
                      <a:pt x="0" y="0"/>
                      <a:pt x="0" y="0"/>
                      <a:pt x="0" y="0"/>
                    </a:cubicBezTo>
                  </a:path>
                </a:pathLst>
              </a:custGeom>
              <a:solidFill>
                <a:srgbClr val="E968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4" name="Google Shape;534;p16"/>
              <p:cNvSpPr/>
              <p:nvPr/>
            </p:nvSpPr>
            <p:spPr>
              <a:xfrm>
                <a:off x="5522913" y="5078413"/>
                <a:ext cx="0" cy="3175"/>
              </a:xfrm>
              <a:custGeom>
                <a:rect b="b" l="l" r="r" t="t"/>
                <a:pathLst>
                  <a:path extrusionOk="0" h="1" w="120000">
                    <a:moveTo>
                      <a:pt x="0" y="0"/>
                    </a:moveTo>
                    <a:cubicBezTo>
                      <a:pt x="0" y="0"/>
                      <a:pt x="0" y="0"/>
                      <a:pt x="0" y="0"/>
                    </a:cubicBezTo>
                    <a:cubicBezTo>
                      <a:pt x="0" y="0"/>
                      <a:pt x="0" y="1"/>
                      <a:pt x="0" y="1"/>
                    </a:cubicBezTo>
                    <a:cubicBezTo>
                      <a:pt x="0" y="1"/>
                      <a:pt x="0" y="0"/>
                      <a:pt x="0"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5" name="Google Shape;535;p16"/>
              <p:cNvSpPr/>
              <p:nvPr/>
            </p:nvSpPr>
            <p:spPr>
              <a:xfrm>
                <a:off x="6054725" y="5138738"/>
                <a:ext cx="150813" cy="3175"/>
              </a:xfrm>
              <a:custGeom>
                <a:rect b="b" l="l" r="r" t="t"/>
                <a:pathLst>
                  <a:path extrusionOk="0" h="1" w="40">
                    <a:moveTo>
                      <a:pt x="0" y="0"/>
                    </a:moveTo>
                    <a:cubicBezTo>
                      <a:pt x="9" y="0"/>
                      <a:pt x="19" y="0"/>
                      <a:pt x="29" y="1"/>
                    </a:cubicBezTo>
                    <a:cubicBezTo>
                      <a:pt x="33" y="1"/>
                      <a:pt x="36" y="1"/>
                      <a:pt x="40" y="1"/>
                    </a:cubicBezTo>
                    <a:cubicBezTo>
                      <a:pt x="26" y="1"/>
                      <a:pt x="13" y="0"/>
                      <a:pt x="0" y="0"/>
                    </a:cubicBezTo>
                  </a:path>
                </a:pathLst>
              </a:custGeom>
              <a:solidFill>
                <a:srgbClr val="672B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36" name="Google Shape;536;p16"/>
            <p:cNvSpPr/>
            <p:nvPr/>
          </p:nvSpPr>
          <p:spPr>
            <a:xfrm>
              <a:off x="5424090" y="2498330"/>
              <a:ext cx="1497809" cy="1499790"/>
            </a:xfrm>
            <a:prstGeom prst="ellipse">
              <a:avLst/>
            </a:prstGeom>
            <a:gradFill>
              <a:gsLst>
                <a:gs pos="0">
                  <a:srgbClr val="FFFFCC"/>
                </a:gs>
                <a:gs pos="49000">
                  <a:srgbClr val="FFFF00">
                    <a:alpha val="69803"/>
                  </a:srgbClr>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37" name="Google Shape;537;p16"/>
          <p:cNvSpPr/>
          <p:nvPr/>
        </p:nvSpPr>
        <p:spPr>
          <a:xfrm>
            <a:off x="-67127" y="3967590"/>
            <a:ext cx="907896" cy="86526"/>
          </a:xfrm>
          <a:prstGeom prst="ellipse">
            <a:avLst/>
          </a:prstGeom>
          <a:gradFill>
            <a:gsLst>
              <a:gs pos="0">
                <a:srgbClr val="1C1C1C">
                  <a:alpha val="40784"/>
                </a:srgbClr>
              </a:gs>
              <a:gs pos="10000">
                <a:srgbClr val="1C1C1C">
                  <a:alpha val="40784"/>
                </a:srgbClr>
              </a:gs>
              <a:gs pos="7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38" name="Google Shape;538;p16"/>
          <p:cNvGrpSpPr/>
          <p:nvPr/>
        </p:nvGrpSpPr>
        <p:grpSpPr>
          <a:xfrm>
            <a:off x="-164090" y="2135869"/>
            <a:ext cx="1115850" cy="1777018"/>
            <a:chOff x="4840288" y="2098676"/>
            <a:chExt cx="2590800" cy="4125912"/>
          </a:xfrm>
        </p:grpSpPr>
        <p:sp>
          <p:nvSpPr>
            <p:cNvPr id="539" name="Google Shape;539;p16"/>
            <p:cNvSpPr/>
            <p:nvPr/>
          </p:nvSpPr>
          <p:spPr>
            <a:xfrm>
              <a:off x="4905375" y="2098676"/>
              <a:ext cx="2525713" cy="3043238"/>
            </a:xfrm>
            <a:custGeom>
              <a:rect b="b" l="l" r="r" t="t"/>
              <a:pathLst>
                <a:path extrusionOk="0" h="802" w="666">
                  <a:moveTo>
                    <a:pt x="336" y="0"/>
                  </a:moveTo>
                  <a:cubicBezTo>
                    <a:pt x="335" y="0"/>
                    <a:pt x="334" y="0"/>
                    <a:pt x="333" y="0"/>
                  </a:cubicBezTo>
                  <a:cubicBezTo>
                    <a:pt x="332" y="0"/>
                    <a:pt x="331" y="0"/>
                    <a:pt x="330" y="0"/>
                  </a:cubicBezTo>
                  <a:cubicBezTo>
                    <a:pt x="329" y="0"/>
                    <a:pt x="328" y="0"/>
                    <a:pt x="327" y="0"/>
                  </a:cubicBezTo>
                  <a:cubicBezTo>
                    <a:pt x="276" y="1"/>
                    <a:pt x="228" y="13"/>
                    <a:pt x="185" y="35"/>
                  </a:cubicBezTo>
                  <a:cubicBezTo>
                    <a:pt x="133" y="61"/>
                    <a:pt x="90" y="101"/>
                    <a:pt x="58" y="147"/>
                  </a:cubicBezTo>
                  <a:cubicBezTo>
                    <a:pt x="57" y="148"/>
                    <a:pt x="57" y="148"/>
                    <a:pt x="57" y="149"/>
                  </a:cubicBezTo>
                  <a:cubicBezTo>
                    <a:pt x="26" y="195"/>
                    <a:pt x="7" y="250"/>
                    <a:pt x="3" y="309"/>
                  </a:cubicBezTo>
                  <a:cubicBezTo>
                    <a:pt x="0" y="354"/>
                    <a:pt x="7" y="392"/>
                    <a:pt x="13" y="415"/>
                  </a:cubicBezTo>
                  <a:cubicBezTo>
                    <a:pt x="21" y="445"/>
                    <a:pt x="33" y="473"/>
                    <a:pt x="48" y="498"/>
                  </a:cubicBezTo>
                  <a:cubicBezTo>
                    <a:pt x="57" y="514"/>
                    <a:pt x="68" y="529"/>
                    <a:pt x="80" y="543"/>
                  </a:cubicBezTo>
                  <a:cubicBezTo>
                    <a:pt x="80" y="544"/>
                    <a:pt x="80" y="544"/>
                    <a:pt x="80" y="544"/>
                  </a:cubicBezTo>
                  <a:cubicBezTo>
                    <a:pt x="80" y="544"/>
                    <a:pt x="80" y="544"/>
                    <a:pt x="80" y="544"/>
                  </a:cubicBezTo>
                  <a:cubicBezTo>
                    <a:pt x="80" y="544"/>
                    <a:pt x="80" y="544"/>
                    <a:pt x="80" y="544"/>
                  </a:cubicBezTo>
                  <a:cubicBezTo>
                    <a:pt x="100" y="572"/>
                    <a:pt x="115" y="600"/>
                    <a:pt x="126" y="627"/>
                  </a:cubicBezTo>
                  <a:cubicBezTo>
                    <a:pt x="154" y="692"/>
                    <a:pt x="158" y="741"/>
                    <a:pt x="158" y="744"/>
                  </a:cubicBezTo>
                  <a:cubicBezTo>
                    <a:pt x="158" y="744"/>
                    <a:pt x="158" y="744"/>
                    <a:pt x="158" y="744"/>
                  </a:cubicBezTo>
                  <a:cubicBezTo>
                    <a:pt x="159" y="749"/>
                    <a:pt x="158" y="763"/>
                    <a:pt x="158" y="763"/>
                  </a:cubicBezTo>
                  <a:cubicBezTo>
                    <a:pt x="158" y="763"/>
                    <a:pt x="158" y="763"/>
                    <a:pt x="158" y="763"/>
                  </a:cubicBezTo>
                  <a:cubicBezTo>
                    <a:pt x="159" y="767"/>
                    <a:pt x="159" y="772"/>
                    <a:pt x="160" y="776"/>
                  </a:cubicBezTo>
                  <a:cubicBezTo>
                    <a:pt x="161" y="779"/>
                    <a:pt x="161" y="782"/>
                    <a:pt x="162" y="785"/>
                  </a:cubicBezTo>
                  <a:cubicBezTo>
                    <a:pt x="162" y="785"/>
                    <a:pt x="162" y="785"/>
                    <a:pt x="163" y="785"/>
                  </a:cubicBezTo>
                  <a:cubicBezTo>
                    <a:pt x="163" y="785"/>
                    <a:pt x="163" y="786"/>
                    <a:pt x="163" y="786"/>
                  </a:cubicBezTo>
                  <a:cubicBezTo>
                    <a:pt x="170" y="787"/>
                    <a:pt x="235" y="797"/>
                    <a:pt x="303" y="801"/>
                  </a:cubicBezTo>
                  <a:cubicBezTo>
                    <a:pt x="316" y="801"/>
                    <a:pt x="329" y="802"/>
                    <a:pt x="343" y="802"/>
                  </a:cubicBezTo>
                  <a:cubicBezTo>
                    <a:pt x="343" y="802"/>
                    <a:pt x="343" y="802"/>
                    <a:pt x="343" y="802"/>
                  </a:cubicBezTo>
                  <a:cubicBezTo>
                    <a:pt x="411" y="802"/>
                    <a:pt x="465" y="793"/>
                    <a:pt x="490" y="788"/>
                  </a:cubicBezTo>
                  <a:cubicBezTo>
                    <a:pt x="494" y="787"/>
                    <a:pt x="499" y="786"/>
                    <a:pt x="504" y="785"/>
                  </a:cubicBezTo>
                  <a:cubicBezTo>
                    <a:pt x="505" y="778"/>
                    <a:pt x="507" y="774"/>
                    <a:pt x="507" y="769"/>
                  </a:cubicBezTo>
                  <a:cubicBezTo>
                    <a:pt x="507" y="769"/>
                    <a:pt x="507" y="768"/>
                    <a:pt x="507" y="768"/>
                  </a:cubicBezTo>
                  <a:cubicBezTo>
                    <a:pt x="507" y="766"/>
                    <a:pt x="508" y="765"/>
                    <a:pt x="508" y="763"/>
                  </a:cubicBezTo>
                  <a:cubicBezTo>
                    <a:pt x="508" y="763"/>
                    <a:pt x="507" y="749"/>
                    <a:pt x="508" y="744"/>
                  </a:cubicBezTo>
                  <a:cubicBezTo>
                    <a:pt x="508" y="744"/>
                    <a:pt x="508" y="744"/>
                    <a:pt x="508" y="743"/>
                  </a:cubicBezTo>
                  <a:cubicBezTo>
                    <a:pt x="508" y="736"/>
                    <a:pt x="513" y="690"/>
                    <a:pt x="539" y="628"/>
                  </a:cubicBezTo>
                  <a:cubicBezTo>
                    <a:pt x="551" y="602"/>
                    <a:pt x="566" y="573"/>
                    <a:pt x="586" y="544"/>
                  </a:cubicBezTo>
                  <a:cubicBezTo>
                    <a:pt x="599" y="528"/>
                    <a:pt x="610" y="512"/>
                    <a:pt x="620" y="496"/>
                  </a:cubicBezTo>
                  <a:cubicBezTo>
                    <a:pt x="634" y="471"/>
                    <a:pt x="645" y="445"/>
                    <a:pt x="653" y="417"/>
                  </a:cubicBezTo>
                  <a:cubicBezTo>
                    <a:pt x="653" y="416"/>
                    <a:pt x="653" y="416"/>
                    <a:pt x="653" y="416"/>
                  </a:cubicBezTo>
                  <a:cubicBezTo>
                    <a:pt x="658" y="393"/>
                    <a:pt x="666" y="354"/>
                    <a:pt x="663" y="307"/>
                  </a:cubicBezTo>
                  <a:cubicBezTo>
                    <a:pt x="659" y="249"/>
                    <a:pt x="640" y="195"/>
                    <a:pt x="610" y="149"/>
                  </a:cubicBezTo>
                  <a:cubicBezTo>
                    <a:pt x="609" y="149"/>
                    <a:pt x="609" y="148"/>
                    <a:pt x="608" y="147"/>
                  </a:cubicBezTo>
                  <a:cubicBezTo>
                    <a:pt x="576" y="101"/>
                    <a:pt x="532" y="61"/>
                    <a:pt x="479" y="34"/>
                  </a:cubicBezTo>
                  <a:cubicBezTo>
                    <a:pt x="437" y="13"/>
                    <a:pt x="389" y="1"/>
                    <a:pt x="339" y="0"/>
                  </a:cubicBezTo>
                  <a:cubicBezTo>
                    <a:pt x="338" y="0"/>
                    <a:pt x="337" y="0"/>
                    <a:pt x="336" y="0"/>
                  </a:cubicBezTo>
                </a:path>
              </a:pathLst>
            </a:custGeom>
            <a:gradFill>
              <a:gsLst>
                <a:gs pos="0">
                  <a:srgbClr val="FFDB01"/>
                </a:gs>
                <a:gs pos="100000">
                  <a:srgbClr val="FE0618">
                    <a:alpha val="77254"/>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0" name="Google Shape;540;p16"/>
            <p:cNvSpPr/>
            <p:nvPr/>
          </p:nvSpPr>
          <p:spPr>
            <a:xfrm>
              <a:off x="5389563" y="4489451"/>
              <a:ext cx="1560513" cy="657225"/>
            </a:xfrm>
            <a:custGeom>
              <a:rect b="b" l="l" r="r" t="t"/>
              <a:pathLst>
                <a:path extrusionOk="0" h="173" w="411">
                  <a:moveTo>
                    <a:pt x="380" y="114"/>
                  </a:moveTo>
                  <a:cubicBezTo>
                    <a:pt x="380" y="111"/>
                    <a:pt x="385" y="62"/>
                    <a:pt x="411" y="0"/>
                  </a:cubicBezTo>
                  <a:cubicBezTo>
                    <a:pt x="393" y="4"/>
                    <a:pt x="309" y="21"/>
                    <a:pt x="199" y="19"/>
                  </a:cubicBezTo>
                  <a:cubicBezTo>
                    <a:pt x="119" y="18"/>
                    <a:pt x="32" y="6"/>
                    <a:pt x="0" y="1"/>
                  </a:cubicBezTo>
                  <a:cubicBezTo>
                    <a:pt x="25" y="62"/>
                    <a:pt x="30" y="111"/>
                    <a:pt x="30" y="114"/>
                  </a:cubicBezTo>
                  <a:cubicBezTo>
                    <a:pt x="31" y="119"/>
                    <a:pt x="30" y="133"/>
                    <a:pt x="30" y="133"/>
                  </a:cubicBezTo>
                  <a:cubicBezTo>
                    <a:pt x="31" y="142"/>
                    <a:pt x="32" y="147"/>
                    <a:pt x="35" y="155"/>
                  </a:cubicBezTo>
                  <a:cubicBezTo>
                    <a:pt x="35" y="155"/>
                    <a:pt x="124" y="170"/>
                    <a:pt x="204" y="172"/>
                  </a:cubicBezTo>
                  <a:cubicBezTo>
                    <a:pt x="303" y="173"/>
                    <a:pt x="375" y="155"/>
                    <a:pt x="375" y="155"/>
                  </a:cubicBezTo>
                  <a:cubicBezTo>
                    <a:pt x="378" y="147"/>
                    <a:pt x="379" y="142"/>
                    <a:pt x="380" y="133"/>
                  </a:cubicBezTo>
                  <a:cubicBezTo>
                    <a:pt x="380" y="133"/>
                    <a:pt x="379" y="119"/>
                    <a:pt x="380" y="114"/>
                  </a:cubicBezTo>
                  <a:close/>
                </a:path>
              </a:pathLst>
            </a:custGeom>
            <a:gradFill>
              <a:gsLst>
                <a:gs pos="0">
                  <a:srgbClr val="FFC901">
                    <a:alpha val="0"/>
                  </a:srgbClr>
                </a:gs>
                <a:gs pos="39000">
                  <a:srgbClr val="FFC901">
                    <a:alpha val="0"/>
                  </a:srgbClr>
                </a:gs>
                <a:gs pos="100000">
                  <a:srgbClr val="F72B2B">
                    <a:alpha val="77254"/>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1" name="Google Shape;541;p16"/>
            <p:cNvSpPr/>
            <p:nvPr/>
          </p:nvSpPr>
          <p:spPr>
            <a:xfrm>
              <a:off x="6251575" y="2303463"/>
              <a:ext cx="1123950" cy="2827338"/>
            </a:xfrm>
            <a:custGeom>
              <a:rect b="b" l="l" r="r" t="t"/>
              <a:pathLst>
                <a:path extrusionOk="0" h="745" w="296">
                  <a:moveTo>
                    <a:pt x="233" y="132"/>
                  </a:moveTo>
                  <a:cubicBezTo>
                    <a:pt x="177" y="51"/>
                    <a:pt x="92" y="3"/>
                    <a:pt x="0" y="0"/>
                  </a:cubicBezTo>
                  <a:cubicBezTo>
                    <a:pt x="71" y="18"/>
                    <a:pt x="134" y="62"/>
                    <a:pt x="179" y="127"/>
                  </a:cubicBezTo>
                  <a:cubicBezTo>
                    <a:pt x="244" y="220"/>
                    <a:pt x="232" y="321"/>
                    <a:pt x="219" y="373"/>
                  </a:cubicBezTo>
                  <a:cubicBezTo>
                    <a:pt x="210" y="414"/>
                    <a:pt x="191" y="450"/>
                    <a:pt x="158" y="490"/>
                  </a:cubicBezTo>
                  <a:cubicBezTo>
                    <a:pt x="157" y="491"/>
                    <a:pt x="157" y="491"/>
                    <a:pt x="157" y="491"/>
                  </a:cubicBezTo>
                  <a:cubicBezTo>
                    <a:pt x="157" y="492"/>
                    <a:pt x="157" y="492"/>
                    <a:pt x="157" y="492"/>
                  </a:cubicBezTo>
                  <a:cubicBezTo>
                    <a:pt x="82" y="598"/>
                    <a:pt x="70" y="710"/>
                    <a:pt x="69" y="715"/>
                  </a:cubicBezTo>
                  <a:cubicBezTo>
                    <a:pt x="69" y="718"/>
                    <a:pt x="69" y="740"/>
                    <a:pt x="69" y="745"/>
                  </a:cubicBezTo>
                  <a:cubicBezTo>
                    <a:pt x="93" y="742"/>
                    <a:pt x="112" y="740"/>
                    <a:pt x="126" y="737"/>
                  </a:cubicBezTo>
                  <a:cubicBezTo>
                    <a:pt x="126" y="732"/>
                    <a:pt x="126" y="708"/>
                    <a:pt x="126" y="704"/>
                  </a:cubicBezTo>
                  <a:cubicBezTo>
                    <a:pt x="127" y="700"/>
                    <a:pt x="138" y="590"/>
                    <a:pt x="211" y="487"/>
                  </a:cubicBezTo>
                  <a:cubicBezTo>
                    <a:pt x="212" y="486"/>
                    <a:pt x="212" y="486"/>
                    <a:pt x="212" y="486"/>
                  </a:cubicBezTo>
                  <a:cubicBezTo>
                    <a:pt x="212" y="485"/>
                    <a:pt x="212" y="485"/>
                    <a:pt x="212" y="485"/>
                  </a:cubicBezTo>
                  <a:cubicBezTo>
                    <a:pt x="244" y="446"/>
                    <a:pt x="263" y="411"/>
                    <a:pt x="272" y="371"/>
                  </a:cubicBezTo>
                  <a:cubicBezTo>
                    <a:pt x="285" y="321"/>
                    <a:pt x="296" y="222"/>
                    <a:pt x="233" y="132"/>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2" name="Google Shape;542;p16"/>
            <p:cNvSpPr/>
            <p:nvPr/>
          </p:nvSpPr>
          <p:spPr>
            <a:xfrm>
              <a:off x="6038850" y="2303463"/>
              <a:ext cx="1127125" cy="2832100"/>
            </a:xfrm>
            <a:custGeom>
              <a:rect b="b" l="l" r="r" t="t"/>
              <a:pathLst>
                <a:path extrusionOk="0" h="746" w="297">
                  <a:moveTo>
                    <a:pt x="234" y="132"/>
                  </a:moveTo>
                  <a:cubicBezTo>
                    <a:pt x="177" y="51"/>
                    <a:pt x="92" y="3"/>
                    <a:pt x="0" y="0"/>
                  </a:cubicBezTo>
                  <a:cubicBezTo>
                    <a:pt x="71" y="18"/>
                    <a:pt x="155" y="56"/>
                    <a:pt x="201" y="121"/>
                  </a:cubicBezTo>
                  <a:cubicBezTo>
                    <a:pt x="265" y="214"/>
                    <a:pt x="253" y="315"/>
                    <a:pt x="241" y="367"/>
                  </a:cubicBezTo>
                  <a:cubicBezTo>
                    <a:pt x="231" y="408"/>
                    <a:pt x="201" y="437"/>
                    <a:pt x="179" y="484"/>
                  </a:cubicBezTo>
                  <a:cubicBezTo>
                    <a:pt x="152" y="542"/>
                    <a:pt x="112" y="746"/>
                    <a:pt x="126" y="744"/>
                  </a:cubicBezTo>
                  <a:cubicBezTo>
                    <a:pt x="126" y="738"/>
                    <a:pt x="126" y="708"/>
                    <a:pt x="126" y="704"/>
                  </a:cubicBezTo>
                  <a:cubicBezTo>
                    <a:pt x="127" y="700"/>
                    <a:pt x="138" y="590"/>
                    <a:pt x="211" y="487"/>
                  </a:cubicBezTo>
                  <a:cubicBezTo>
                    <a:pt x="212" y="486"/>
                    <a:pt x="212" y="486"/>
                    <a:pt x="212" y="486"/>
                  </a:cubicBezTo>
                  <a:cubicBezTo>
                    <a:pt x="213" y="485"/>
                    <a:pt x="213" y="485"/>
                    <a:pt x="213" y="485"/>
                  </a:cubicBezTo>
                  <a:cubicBezTo>
                    <a:pt x="244" y="446"/>
                    <a:pt x="263" y="411"/>
                    <a:pt x="273" y="371"/>
                  </a:cubicBezTo>
                  <a:cubicBezTo>
                    <a:pt x="285" y="321"/>
                    <a:pt x="297" y="222"/>
                    <a:pt x="234" y="132"/>
                  </a:cubicBezTo>
                  <a:close/>
                </a:path>
              </a:pathLst>
            </a:custGeom>
            <a:solidFill>
              <a:srgbClr val="F4FD7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3" name="Google Shape;543;p16"/>
            <p:cNvSpPr/>
            <p:nvPr/>
          </p:nvSpPr>
          <p:spPr>
            <a:xfrm>
              <a:off x="4840288" y="2333626"/>
              <a:ext cx="842963" cy="2771775"/>
            </a:xfrm>
            <a:custGeom>
              <a:rect b="b" l="l" r="r" t="t"/>
              <a:pathLst>
                <a:path extrusionOk="0" h="730" w="222">
                  <a:moveTo>
                    <a:pt x="220" y="716"/>
                  </a:moveTo>
                  <a:cubicBezTo>
                    <a:pt x="220" y="716"/>
                    <a:pt x="220" y="701"/>
                    <a:pt x="220" y="696"/>
                  </a:cubicBezTo>
                  <a:cubicBezTo>
                    <a:pt x="220" y="691"/>
                    <a:pt x="208" y="583"/>
                    <a:pt x="136" y="481"/>
                  </a:cubicBezTo>
                  <a:cubicBezTo>
                    <a:pt x="101" y="438"/>
                    <a:pt x="76" y="394"/>
                    <a:pt x="64" y="343"/>
                  </a:cubicBezTo>
                  <a:cubicBezTo>
                    <a:pt x="52" y="293"/>
                    <a:pt x="32" y="170"/>
                    <a:pt x="112" y="55"/>
                  </a:cubicBezTo>
                  <a:cubicBezTo>
                    <a:pt x="126" y="35"/>
                    <a:pt x="141" y="17"/>
                    <a:pt x="158" y="0"/>
                  </a:cubicBezTo>
                  <a:cubicBezTo>
                    <a:pt x="126" y="23"/>
                    <a:pt x="98" y="53"/>
                    <a:pt x="75" y="85"/>
                  </a:cubicBezTo>
                  <a:cubicBezTo>
                    <a:pt x="0" y="192"/>
                    <a:pt x="19" y="307"/>
                    <a:pt x="30" y="354"/>
                  </a:cubicBezTo>
                  <a:cubicBezTo>
                    <a:pt x="42" y="401"/>
                    <a:pt x="65" y="442"/>
                    <a:pt x="97" y="482"/>
                  </a:cubicBezTo>
                  <a:cubicBezTo>
                    <a:pt x="164" y="577"/>
                    <a:pt x="175" y="677"/>
                    <a:pt x="175" y="682"/>
                  </a:cubicBezTo>
                  <a:cubicBezTo>
                    <a:pt x="176" y="687"/>
                    <a:pt x="175" y="701"/>
                    <a:pt x="175" y="701"/>
                  </a:cubicBezTo>
                  <a:cubicBezTo>
                    <a:pt x="176" y="710"/>
                    <a:pt x="177" y="715"/>
                    <a:pt x="180" y="723"/>
                  </a:cubicBezTo>
                  <a:cubicBezTo>
                    <a:pt x="180" y="723"/>
                    <a:pt x="196" y="726"/>
                    <a:pt x="222" y="730"/>
                  </a:cubicBezTo>
                  <a:cubicBezTo>
                    <a:pt x="221" y="725"/>
                    <a:pt x="220" y="721"/>
                    <a:pt x="220" y="716"/>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4" name="Google Shape;544;p16"/>
            <p:cNvSpPr/>
            <p:nvPr/>
          </p:nvSpPr>
          <p:spPr>
            <a:xfrm>
              <a:off x="5541963" y="2185988"/>
              <a:ext cx="1852613" cy="1798638"/>
            </a:xfrm>
            <a:custGeom>
              <a:rect b="b" l="l" r="r" t="t"/>
              <a:pathLst>
                <a:path extrusionOk="0" h="474" w="488">
                  <a:moveTo>
                    <a:pt x="485" y="273"/>
                  </a:moveTo>
                  <a:cubicBezTo>
                    <a:pt x="477" y="119"/>
                    <a:pt x="347" y="0"/>
                    <a:pt x="193" y="7"/>
                  </a:cubicBezTo>
                  <a:cubicBezTo>
                    <a:pt x="116" y="11"/>
                    <a:pt x="48" y="45"/>
                    <a:pt x="0" y="98"/>
                  </a:cubicBezTo>
                  <a:cubicBezTo>
                    <a:pt x="412" y="474"/>
                    <a:pt x="412" y="474"/>
                    <a:pt x="412" y="474"/>
                  </a:cubicBezTo>
                  <a:cubicBezTo>
                    <a:pt x="460" y="421"/>
                    <a:pt x="488" y="350"/>
                    <a:pt x="485" y="273"/>
                  </a:cubicBezTo>
                  <a:close/>
                </a:path>
              </a:pathLst>
            </a:custGeom>
            <a:gradFill>
              <a:gsLst>
                <a:gs pos="0">
                  <a:srgbClr val="FFD211"/>
                </a:gs>
                <a:gs pos="51000">
                  <a:srgbClr val="FFFFCC">
                    <a:alpha val="0"/>
                  </a:srgbClr>
                </a:gs>
                <a:gs pos="100000">
                  <a:srgbClr val="FFFFCC">
                    <a:alpha val="0"/>
                  </a:srgbClr>
                </a:gs>
              </a:gsLst>
              <a:lin ang="7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45" name="Google Shape;545;p16"/>
            <p:cNvGrpSpPr/>
            <p:nvPr/>
          </p:nvGrpSpPr>
          <p:grpSpPr>
            <a:xfrm>
              <a:off x="5561013" y="3005138"/>
              <a:ext cx="1214438" cy="2455863"/>
              <a:chOff x="5561013" y="3005138"/>
              <a:chExt cx="1214438" cy="2455863"/>
            </a:xfrm>
          </p:grpSpPr>
          <p:sp>
            <p:nvSpPr>
              <p:cNvPr id="546" name="Google Shape;546;p16"/>
              <p:cNvSpPr/>
              <p:nvPr/>
            </p:nvSpPr>
            <p:spPr>
              <a:xfrm>
                <a:off x="5948363" y="4462463"/>
                <a:ext cx="439738" cy="998538"/>
              </a:xfrm>
              <a:custGeom>
                <a:rect b="b" l="l" r="r" t="t"/>
                <a:pathLst>
                  <a:path extrusionOk="0" h="263" w="116">
                    <a:moveTo>
                      <a:pt x="72" y="263"/>
                    </a:moveTo>
                    <a:cubicBezTo>
                      <a:pt x="44" y="263"/>
                      <a:pt x="44" y="263"/>
                      <a:pt x="44" y="263"/>
                    </a:cubicBezTo>
                    <a:cubicBezTo>
                      <a:pt x="20" y="263"/>
                      <a:pt x="0" y="239"/>
                      <a:pt x="0" y="210"/>
                    </a:cubicBezTo>
                    <a:cubicBezTo>
                      <a:pt x="0" y="53"/>
                      <a:pt x="0" y="53"/>
                      <a:pt x="0" y="53"/>
                    </a:cubicBezTo>
                    <a:cubicBezTo>
                      <a:pt x="0" y="24"/>
                      <a:pt x="20" y="0"/>
                      <a:pt x="44" y="0"/>
                    </a:cubicBezTo>
                    <a:cubicBezTo>
                      <a:pt x="72" y="0"/>
                      <a:pt x="72" y="0"/>
                      <a:pt x="72" y="0"/>
                    </a:cubicBezTo>
                    <a:cubicBezTo>
                      <a:pt x="96" y="0"/>
                      <a:pt x="116" y="24"/>
                      <a:pt x="116" y="53"/>
                    </a:cubicBezTo>
                    <a:cubicBezTo>
                      <a:pt x="116" y="210"/>
                      <a:pt x="116" y="210"/>
                      <a:pt x="116" y="210"/>
                    </a:cubicBezTo>
                    <a:cubicBezTo>
                      <a:pt x="116" y="239"/>
                      <a:pt x="96" y="263"/>
                      <a:pt x="72" y="263"/>
                    </a:cubicBezTo>
                    <a:moveTo>
                      <a:pt x="44" y="4"/>
                    </a:moveTo>
                    <a:cubicBezTo>
                      <a:pt x="22" y="4"/>
                      <a:pt x="4" y="26"/>
                      <a:pt x="4" y="53"/>
                    </a:cubicBezTo>
                    <a:cubicBezTo>
                      <a:pt x="4" y="210"/>
                      <a:pt x="4" y="210"/>
                      <a:pt x="4" y="210"/>
                    </a:cubicBezTo>
                    <a:cubicBezTo>
                      <a:pt x="4" y="237"/>
                      <a:pt x="22" y="259"/>
                      <a:pt x="44" y="259"/>
                    </a:cubicBezTo>
                    <a:cubicBezTo>
                      <a:pt x="72" y="259"/>
                      <a:pt x="72" y="259"/>
                      <a:pt x="72" y="259"/>
                    </a:cubicBezTo>
                    <a:cubicBezTo>
                      <a:pt x="94" y="259"/>
                      <a:pt x="112" y="237"/>
                      <a:pt x="112" y="210"/>
                    </a:cubicBezTo>
                    <a:cubicBezTo>
                      <a:pt x="112" y="53"/>
                      <a:pt x="112" y="53"/>
                      <a:pt x="112" y="53"/>
                    </a:cubicBezTo>
                    <a:cubicBezTo>
                      <a:pt x="112" y="26"/>
                      <a:pt x="94" y="4"/>
                      <a:pt x="72" y="4"/>
                    </a:cubicBezTo>
                    <a:cubicBezTo>
                      <a:pt x="44" y="4"/>
                      <a:pt x="44" y="4"/>
                      <a:pt x="44" y="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7" name="Google Shape;547;p16"/>
              <p:cNvSpPr/>
              <p:nvPr/>
            </p:nvSpPr>
            <p:spPr>
              <a:xfrm>
                <a:off x="5994400" y="4519613"/>
                <a:ext cx="347663" cy="782638"/>
              </a:xfrm>
              <a:prstGeom prst="rect">
                <a:avLst/>
              </a:prstGeom>
              <a:solidFill>
                <a:srgbClr val="CC3300">
                  <a:alpha val="25882"/>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8" name="Google Shape;548;p16"/>
              <p:cNvSpPr/>
              <p:nvPr/>
            </p:nvSpPr>
            <p:spPr>
              <a:xfrm>
                <a:off x="6049963" y="4292601"/>
                <a:ext cx="231775" cy="231775"/>
              </a:xfrm>
              <a:custGeom>
                <a:rect b="b" l="l" r="r" t="t"/>
                <a:pathLst>
                  <a:path extrusionOk="0" h="61" w="61">
                    <a:moveTo>
                      <a:pt x="31" y="61"/>
                    </a:moveTo>
                    <a:cubicBezTo>
                      <a:pt x="14" y="61"/>
                      <a:pt x="0" y="47"/>
                      <a:pt x="0" y="30"/>
                    </a:cubicBezTo>
                    <a:cubicBezTo>
                      <a:pt x="0" y="13"/>
                      <a:pt x="14" y="0"/>
                      <a:pt x="31" y="0"/>
                    </a:cubicBezTo>
                    <a:cubicBezTo>
                      <a:pt x="48" y="0"/>
                      <a:pt x="61" y="13"/>
                      <a:pt x="61" y="30"/>
                    </a:cubicBezTo>
                    <a:cubicBezTo>
                      <a:pt x="61" y="47"/>
                      <a:pt x="48" y="61"/>
                      <a:pt x="31" y="61"/>
                    </a:cubicBezTo>
                    <a:moveTo>
                      <a:pt x="31" y="3"/>
                    </a:moveTo>
                    <a:cubicBezTo>
                      <a:pt x="16" y="3"/>
                      <a:pt x="4" y="15"/>
                      <a:pt x="4" y="30"/>
                    </a:cubicBezTo>
                    <a:cubicBezTo>
                      <a:pt x="4" y="45"/>
                      <a:pt x="16" y="57"/>
                      <a:pt x="31" y="57"/>
                    </a:cubicBezTo>
                    <a:cubicBezTo>
                      <a:pt x="46" y="57"/>
                      <a:pt x="58" y="45"/>
                      <a:pt x="58" y="30"/>
                    </a:cubicBezTo>
                    <a:cubicBezTo>
                      <a:pt x="58" y="15"/>
                      <a:pt x="46" y="3"/>
                      <a:pt x="31"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9" name="Google Shape;549;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close/>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0" name="Google Shape;550;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path>
                </a:pathLst>
              </a:custGeom>
              <a:solidFill>
                <a:srgbClr val="2A2A2A">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1" name="Google Shape;551;p16"/>
              <p:cNvSpPr/>
              <p:nvPr/>
            </p:nvSpPr>
            <p:spPr>
              <a:xfrm>
                <a:off x="5561013" y="3078163"/>
                <a:ext cx="1214438" cy="1509713"/>
              </a:xfrm>
              <a:custGeom>
                <a:rect b="b" l="l" r="r" t="t"/>
                <a:pathLst>
                  <a:path extrusionOk="0" h="398" w="320">
                    <a:moveTo>
                      <a:pt x="109" y="398"/>
                    </a:moveTo>
                    <a:cubicBezTo>
                      <a:pt x="106" y="397"/>
                      <a:pt x="106" y="397"/>
                      <a:pt x="106" y="397"/>
                    </a:cubicBezTo>
                    <a:cubicBezTo>
                      <a:pt x="113" y="284"/>
                      <a:pt x="113" y="284"/>
                      <a:pt x="113" y="284"/>
                    </a:cubicBezTo>
                    <a:cubicBezTo>
                      <a:pt x="0" y="22"/>
                      <a:pt x="0" y="22"/>
                      <a:pt x="0" y="22"/>
                    </a:cubicBezTo>
                    <a:cubicBezTo>
                      <a:pt x="2" y="22"/>
                      <a:pt x="2" y="22"/>
                      <a:pt x="2" y="22"/>
                    </a:cubicBezTo>
                    <a:cubicBezTo>
                      <a:pt x="5" y="21"/>
                      <a:pt x="71" y="0"/>
                      <a:pt x="106" y="10"/>
                    </a:cubicBezTo>
                    <a:cubicBezTo>
                      <a:pt x="106" y="9"/>
                      <a:pt x="106" y="7"/>
                      <a:pt x="107" y="6"/>
                    </a:cubicBezTo>
                    <a:cubicBezTo>
                      <a:pt x="107" y="4"/>
                      <a:pt x="107" y="4"/>
                      <a:pt x="107" y="4"/>
                    </a:cubicBezTo>
                    <a:cubicBezTo>
                      <a:pt x="121" y="7"/>
                      <a:pt x="121" y="7"/>
                      <a:pt x="121" y="7"/>
                    </a:cubicBezTo>
                    <a:cubicBezTo>
                      <a:pt x="123" y="3"/>
                      <a:pt x="124" y="3"/>
                      <a:pt x="125" y="3"/>
                    </a:cubicBezTo>
                    <a:cubicBezTo>
                      <a:pt x="125" y="3"/>
                      <a:pt x="126" y="3"/>
                      <a:pt x="130" y="5"/>
                    </a:cubicBezTo>
                    <a:cubicBezTo>
                      <a:pt x="133" y="2"/>
                      <a:pt x="133" y="2"/>
                      <a:pt x="133" y="2"/>
                    </a:cubicBezTo>
                    <a:cubicBezTo>
                      <a:pt x="142" y="8"/>
                      <a:pt x="142" y="8"/>
                      <a:pt x="142" y="8"/>
                    </a:cubicBezTo>
                    <a:cubicBezTo>
                      <a:pt x="148" y="5"/>
                      <a:pt x="149" y="5"/>
                      <a:pt x="150" y="5"/>
                    </a:cubicBezTo>
                    <a:cubicBezTo>
                      <a:pt x="150" y="5"/>
                      <a:pt x="151" y="5"/>
                      <a:pt x="157" y="10"/>
                    </a:cubicBezTo>
                    <a:cubicBezTo>
                      <a:pt x="159" y="6"/>
                      <a:pt x="160" y="6"/>
                      <a:pt x="161" y="6"/>
                    </a:cubicBezTo>
                    <a:cubicBezTo>
                      <a:pt x="162" y="6"/>
                      <a:pt x="163" y="7"/>
                      <a:pt x="163" y="7"/>
                    </a:cubicBezTo>
                    <a:cubicBezTo>
                      <a:pt x="164" y="8"/>
                      <a:pt x="167" y="11"/>
                      <a:pt x="169" y="14"/>
                    </a:cubicBezTo>
                    <a:cubicBezTo>
                      <a:pt x="174" y="11"/>
                      <a:pt x="174" y="11"/>
                      <a:pt x="174" y="11"/>
                    </a:cubicBezTo>
                    <a:cubicBezTo>
                      <a:pt x="176" y="14"/>
                      <a:pt x="176" y="14"/>
                      <a:pt x="176" y="14"/>
                    </a:cubicBezTo>
                    <a:cubicBezTo>
                      <a:pt x="176" y="14"/>
                      <a:pt x="176" y="14"/>
                      <a:pt x="176" y="14"/>
                    </a:cubicBezTo>
                    <a:cubicBezTo>
                      <a:pt x="177" y="14"/>
                      <a:pt x="179" y="13"/>
                      <a:pt x="180" y="13"/>
                    </a:cubicBezTo>
                    <a:cubicBezTo>
                      <a:pt x="182" y="12"/>
                      <a:pt x="184" y="11"/>
                      <a:pt x="185" y="12"/>
                    </a:cubicBezTo>
                    <a:cubicBezTo>
                      <a:pt x="187" y="12"/>
                      <a:pt x="190" y="14"/>
                      <a:pt x="191" y="15"/>
                    </a:cubicBezTo>
                    <a:cubicBezTo>
                      <a:pt x="192" y="15"/>
                      <a:pt x="193" y="14"/>
                      <a:pt x="194" y="13"/>
                    </a:cubicBezTo>
                    <a:cubicBezTo>
                      <a:pt x="196" y="12"/>
                      <a:pt x="196" y="12"/>
                      <a:pt x="196" y="12"/>
                    </a:cubicBezTo>
                    <a:cubicBezTo>
                      <a:pt x="197" y="14"/>
                      <a:pt x="197" y="14"/>
                      <a:pt x="197" y="14"/>
                    </a:cubicBezTo>
                    <a:cubicBezTo>
                      <a:pt x="198" y="16"/>
                      <a:pt x="198" y="18"/>
                      <a:pt x="199" y="18"/>
                    </a:cubicBezTo>
                    <a:cubicBezTo>
                      <a:pt x="200" y="18"/>
                      <a:pt x="202" y="17"/>
                      <a:pt x="204" y="16"/>
                    </a:cubicBezTo>
                    <a:cubicBezTo>
                      <a:pt x="206" y="15"/>
                      <a:pt x="206" y="15"/>
                      <a:pt x="206" y="15"/>
                    </a:cubicBezTo>
                    <a:cubicBezTo>
                      <a:pt x="207" y="17"/>
                      <a:pt x="207" y="17"/>
                      <a:pt x="207" y="17"/>
                    </a:cubicBezTo>
                    <a:cubicBezTo>
                      <a:pt x="207" y="19"/>
                      <a:pt x="208" y="21"/>
                      <a:pt x="208" y="22"/>
                    </a:cubicBezTo>
                    <a:cubicBezTo>
                      <a:pt x="209" y="21"/>
                      <a:pt x="210" y="20"/>
                      <a:pt x="211" y="20"/>
                    </a:cubicBezTo>
                    <a:cubicBezTo>
                      <a:pt x="214" y="17"/>
                      <a:pt x="216" y="17"/>
                      <a:pt x="217" y="17"/>
                    </a:cubicBezTo>
                    <a:cubicBezTo>
                      <a:pt x="218" y="17"/>
                      <a:pt x="218" y="17"/>
                      <a:pt x="218" y="17"/>
                    </a:cubicBezTo>
                    <a:cubicBezTo>
                      <a:pt x="218" y="18"/>
                      <a:pt x="218" y="18"/>
                      <a:pt x="218" y="18"/>
                    </a:cubicBezTo>
                    <a:cubicBezTo>
                      <a:pt x="219" y="19"/>
                      <a:pt x="221" y="21"/>
                      <a:pt x="222" y="23"/>
                    </a:cubicBezTo>
                    <a:cubicBezTo>
                      <a:pt x="223" y="22"/>
                      <a:pt x="223" y="22"/>
                      <a:pt x="223" y="22"/>
                    </a:cubicBezTo>
                    <a:cubicBezTo>
                      <a:pt x="224" y="21"/>
                      <a:pt x="225" y="19"/>
                      <a:pt x="226" y="19"/>
                    </a:cubicBezTo>
                    <a:cubicBezTo>
                      <a:pt x="227" y="19"/>
                      <a:pt x="228" y="19"/>
                      <a:pt x="228" y="20"/>
                    </a:cubicBezTo>
                    <a:cubicBezTo>
                      <a:pt x="229" y="21"/>
                      <a:pt x="230" y="22"/>
                      <a:pt x="230" y="24"/>
                    </a:cubicBezTo>
                    <a:cubicBezTo>
                      <a:pt x="231" y="24"/>
                      <a:pt x="231" y="25"/>
                      <a:pt x="231" y="26"/>
                    </a:cubicBezTo>
                    <a:cubicBezTo>
                      <a:pt x="232" y="24"/>
                      <a:pt x="234" y="21"/>
                      <a:pt x="236" y="19"/>
                    </a:cubicBezTo>
                    <a:cubicBezTo>
                      <a:pt x="239" y="13"/>
                      <a:pt x="239" y="13"/>
                      <a:pt x="239" y="13"/>
                    </a:cubicBezTo>
                    <a:cubicBezTo>
                      <a:pt x="239" y="19"/>
                      <a:pt x="239" y="19"/>
                      <a:pt x="239" y="19"/>
                    </a:cubicBezTo>
                    <a:cubicBezTo>
                      <a:pt x="241" y="16"/>
                      <a:pt x="241" y="16"/>
                      <a:pt x="241" y="16"/>
                    </a:cubicBezTo>
                    <a:cubicBezTo>
                      <a:pt x="320" y="15"/>
                      <a:pt x="320" y="15"/>
                      <a:pt x="320" y="15"/>
                    </a:cubicBezTo>
                    <a:cubicBezTo>
                      <a:pt x="257" y="183"/>
                      <a:pt x="257" y="183"/>
                      <a:pt x="257" y="183"/>
                    </a:cubicBezTo>
                    <a:cubicBezTo>
                      <a:pt x="257" y="184"/>
                      <a:pt x="207" y="350"/>
                      <a:pt x="214" y="392"/>
                    </a:cubicBezTo>
                    <a:cubicBezTo>
                      <a:pt x="210" y="393"/>
                      <a:pt x="210" y="393"/>
                      <a:pt x="210" y="393"/>
                    </a:cubicBezTo>
                    <a:cubicBezTo>
                      <a:pt x="203" y="350"/>
                      <a:pt x="252" y="188"/>
                      <a:pt x="254" y="181"/>
                    </a:cubicBezTo>
                    <a:cubicBezTo>
                      <a:pt x="315" y="19"/>
                      <a:pt x="315" y="19"/>
                      <a:pt x="315" y="19"/>
                    </a:cubicBezTo>
                    <a:cubicBezTo>
                      <a:pt x="243" y="20"/>
                      <a:pt x="243" y="20"/>
                      <a:pt x="243" y="20"/>
                    </a:cubicBezTo>
                    <a:cubicBezTo>
                      <a:pt x="235" y="30"/>
                      <a:pt x="235" y="30"/>
                      <a:pt x="235" y="30"/>
                    </a:cubicBezTo>
                    <a:cubicBezTo>
                      <a:pt x="235" y="26"/>
                      <a:pt x="235" y="26"/>
                      <a:pt x="235" y="26"/>
                    </a:cubicBezTo>
                    <a:cubicBezTo>
                      <a:pt x="233" y="30"/>
                      <a:pt x="232" y="30"/>
                      <a:pt x="231" y="30"/>
                    </a:cubicBezTo>
                    <a:cubicBezTo>
                      <a:pt x="229" y="30"/>
                      <a:pt x="229" y="28"/>
                      <a:pt x="227" y="26"/>
                    </a:cubicBezTo>
                    <a:cubicBezTo>
                      <a:pt x="227" y="25"/>
                      <a:pt x="226" y="24"/>
                      <a:pt x="226" y="23"/>
                    </a:cubicBezTo>
                    <a:cubicBezTo>
                      <a:pt x="225" y="24"/>
                      <a:pt x="225" y="24"/>
                      <a:pt x="225" y="24"/>
                    </a:cubicBezTo>
                    <a:cubicBezTo>
                      <a:pt x="224" y="25"/>
                      <a:pt x="222" y="27"/>
                      <a:pt x="220" y="26"/>
                    </a:cubicBezTo>
                    <a:cubicBezTo>
                      <a:pt x="219" y="25"/>
                      <a:pt x="217" y="23"/>
                      <a:pt x="216" y="21"/>
                    </a:cubicBezTo>
                    <a:cubicBezTo>
                      <a:pt x="215" y="21"/>
                      <a:pt x="214" y="22"/>
                      <a:pt x="213" y="23"/>
                    </a:cubicBezTo>
                    <a:cubicBezTo>
                      <a:pt x="210" y="25"/>
                      <a:pt x="209" y="26"/>
                      <a:pt x="208" y="26"/>
                    </a:cubicBezTo>
                    <a:cubicBezTo>
                      <a:pt x="207" y="26"/>
                      <a:pt x="206" y="26"/>
                      <a:pt x="204" y="20"/>
                    </a:cubicBezTo>
                    <a:cubicBezTo>
                      <a:pt x="199" y="23"/>
                      <a:pt x="198" y="22"/>
                      <a:pt x="197" y="22"/>
                    </a:cubicBezTo>
                    <a:cubicBezTo>
                      <a:pt x="196" y="21"/>
                      <a:pt x="195" y="19"/>
                      <a:pt x="194" y="18"/>
                    </a:cubicBezTo>
                    <a:cubicBezTo>
                      <a:pt x="193" y="18"/>
                      <a:pt x="191" y="19"/>
                      <a:pt x="190" y="19"/>
                    </a:cubicBezTo>
                    <a:cubicBezTo>
                      <a:pt x="189" y="19"/>
                      <a:pt x="189" y="18"/>
                      <a:pt x="188" y="18"/>
                    </a:cubicBezTo>
                    <a:cubicBezTo>
                      <a:pt x="188" y="17"/>
                      <a:pt x="186" y="16"/>
                      <a:pt x="184" y="15"/>
                    </a:cubicBezTo>
                    <a:cubicBezTo>
                      <a:pt x="184" y="15"/>
                      <a:pt x="183" y="16"/>
                      <a:pt x="182" y="16"/>
                    </a:cubicBezTo>
                    <a:cubicBezTo>
                      <a:pt x="179" y="17"/>
                      <a:pt x="177" y="18"/>
                      <a:pt x="175" y="17"/>
                    </a:cubicBezTo>
                    <a:cubicBezTo>
                      <a:pt x="174" y="17"/>
                      <a:pt x="173" y="16"/>
                      <a:pt x="173" y="16"/>
                    </a:cubicBezTo>
                    <a:cubicBezTo>
                      <a:pt x="168" y="18"/>
                      <a:pt x="168" y="18"/>
                      <a:pt x="168" y="18"/>
                    </a:cubicBezTo>
                    <a:cubicBezTo>
                      <a:pt x="167" y="17"/>
                      <a:pt x="167" y="17"/>
                      <a:pt x="167" y="17"/>
                    </a:cubicBezTo>
                    <a:cubicBezTo>
                      <a:pt x="167" y="16"/>
                      <a:pt x="163" y="13"/>
                      <a:pt x="161" y="10"/>
                    </a:cubicBezTo>
                    <a:cubicBezTo>
                      <a:pt x="160" y="11"/>
                      <a:pt x="159" y="13"/>
                      <a:pt x="159" y="14"/>
                    </a:cubicBezTo>
                    <a:cubicBezTo>
                      <a:pt x="158" y="16"/>
                      <a:pt x="158" y="16"/>
                      <a:pt x="158" y="16"/>
                    </a:cubicBezTo>
                    <a:cubicBezTo>
                      <a:pt x="156" y="14"/>
                      <a:pt x="156" y="14"/>
                      <a:pt x="156" y="14"/>
                    </a:cubicBezTo>
                    <a:cubicBezTo>
                      <a:pt x="154" y="12"/>
                      <a:pt x="151" y="9"/>
                      <a:pt x="149" y="9"/>
                    </a:cubicBezTo>
                    <a:cubicBezTo>
                      <a:pt x="149" y="9"/>
                      <a:pt x="145" y="11"/>
                      <a:pt x="143" y="12"/>
                    </a:cubicBezTo>
                    <a:cubicBezTo>
                      <a:pt x="142" y="12"/>
                      <a:pt x="142" y="12"/>
                      <a:pt x="142" y="12"/>
                    </a:cubicBezTo>
                    <a:cubicBezTo>
                      <a:pt x="134" y="7"/>
                      <a:pt x="134" y="7"/>
                      <a:pt x="134" y="7"/>
                    </a:cubicBezTo>
                    <a:cubicBezTo>
                      <a:pt x="130" y="10"/>
                      <a:pt x="130" y="10"/>
                      <a:pt x="130" y="10"/>
                    </a:cubicBezTo>
                    <a:cubicBezTo>
                      <a:pt x="129" y="9"/>
                      <a:pt x="129" y="9"/>
                      <a:pt x="129" y="9"/>
                    </a:cubicBezTo>
                    <a:cubicBezTo>
                      <a:pt x="128" y="8"/>
                      <a:pt x="126" y="7"/>
                      <a:pt x="125" y="7"/>
                    </a:cubicBezTo>
                    <a:cubicBezTo>
                      <a:pt x="125" y="7"/>
                      <a:pt x="124" y="9"/>
                      <a:pt x="124" y="10"/>
                    </a:cubicBezTo>
                    <a:cubicBezTo>
                      <a:pt x="123" y="12"/>
                      <a:pt x="123" y="12"/>
                      <a:pt x="123" y="12"/>
                    </a:cubicBezTo>
                    <a:cubicBezTo>
                      <a:pt x="110" y="9"/>
                      <a:pt x="110" y="9"/>
                      <a:pt x="110" y="9"/>
                    </a:cubicBezTo>
                    <a:cubicBezTo>
                      <a:pt x="109" y="13"/>
                      <a:pt x="109" y="13"/>
                      <a:pt x="108" y="13"/>
                    </a:cubicBezTo>
                    <a:cubicBezTo>
                      <a:pt x="108" y="14"/>
                      <a:pt x="108" y="14"/>
                      <a:pt x="108" y="14"/>
                    </a:cubicBezTo>
                    <a:cubicBezTo>
                      <a:pt x="107" y="14"/>
                      <a:pt x="107" y="14"/>
                      <a:pt x="107" y="14"/>
                    </a:cubicBezTo>
                    <a:cubicBezTo>
                      <a:pt x="76" y="4"/>
                      <a:pt x="17" y="21"/>
                      <a:pt x="5" y="25"/>
                    </a:cubicBezTo>
                    <a:cubicBezTo>
                      <a:pt x="116" y="283"/>
                      <a:pt x="116" y="283"/>
                      <a:pt x="116" y="283"/>
                    </a:cubicBezTo>
                    <a:cubicBezTo>
                      <a:pt x="109" y="398"/>
                      <a:pt x="109" y="398"/>
                      <a:pt x="109" y="398"/>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2" name="Google Shape;552;p16"/>
              <p:cNvSpPr/>
              <p:nvPr/>
            </p:nvSpPr>
            <p:spPr>
              <a:xfrm>
                <a:off x="6069013" y="3659188"/>
                <a:ext cx="193675" cy="606425"/>
              </a:xfrm>
              <a:custGeom>
                <a:rect b="b" l="l" r="r" t="t"/>
                <a:pathLst>
                  <a:path extrusionOk="0" h="160" w="51">
                    <a:moveTo>
                      <a:pt x="26" y="160"/>
                    </a:moveTo>
                    <a:cubicBezTo>
                      <a:pt x="12" y="160"/>
                      <a:pt x="0" y="147"/>
                      <a:pt x="0" y="131"/>
                    </a:cubicBezTo>
                    <a:cubicBezTo>
                      <a:pt x="0" y="29"/>
                      <a:pt x="0" y="29"/>
                      <a:pt x="0" y="29"/>
                    </a:cubicBezTo>
                    <a:cubicBezTo>
                      <a:pt x="0" y="13"/>
                      <a:pt x="12" y="0"/>
                      <a:pt x="26" y="0"/>
                    </a:cubicBezTo>
                    <a:cubicBezTo>
                      <a:pt x="40" y="0"/>
                      <a:pt x="51" y="13"/>
                      <a:pt x="51" y="29"/>
                    </a:cubicBezTo>
                    <a:cubicBezTo>
                      <a:pt x="51" y="131"/>
                      <a:pt x="51" y="131"/>
                      <a:pt x="51" y="131"/>
                    </a:cubicBezTo>
                    <a:cubicBezTo>
                      <a:pt x="51" y="147"/>
                      <a:pt x="40" y="160"/>
                      <a:pt x="26" y="160"/>
                    </a:cubicBezTo>
                    <a:moveTo>
                      <a:pt x="26" y="3"/>
                    </a:moveTo>
                    <a:cubicBezTo>
                      <a:pt x="14" y="3"/>
                      <a:pt x="4" y="15"/>
                      <a:pt x="4" y="29"/>
                    </a:cubicBezTo>
                    <a:cubicBezTo>
                      <a:pt x="4" y="131"/>
                      <a:pt x="4" y="131"/>
                      <a:pt x="4" y="131"/>
                    </a:cubicBezTo>
                    <a:cubicBezTo>
                      <a:pt x="4" y="145"/>
                      <a:pt x="14" y="156"/>
                      <a:pt x="26" y="156"/>
                    </a:cubicBezTo>
                    <a:cubicBezTo>
                      <a:pt x="38" y="156"/>
                      <a:pt x="48" y="145"/>
                      <a:pt x="48" y="131"/>
                    </a:cubicBezTo>
                    <a:cubicBezTo>
                      <a:pt x="48" y="29"/>
                      <a:pt x="48" y="29"/>
                      <a:pt x="48" y="29"/>
                    </a:cubicBezTo>
                    <a:cubicBezTo>
                      <a:pt x="48" y="15"/>
                      <a:pt x="38" y="3"/>
                      <a:pt x="26"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3" name="Google Shape;553;p16"/>
              <p:cNvSpPr/>
              <p:nvPr/>
            </p:nvSpPr>
            <p:spPr>
              <a:xfrm>
                <a:off x="5872163" y="3005138"/>
                <a:ext cx="201613" cy="649288"/>
              </a:xfrm>
              <a:custGeom>
                <a:rect b="b" l="l" r="r" t="t"/>
                <a:pathLst>
                  <a:path extrusionOk="0" h="171" w="53">
                    <a:moveTo>
                      <a:pt x="51" y="171"/>
                    </a:moveTo>
                    <a:cubicBezTo>
                      <a:pt x="50" y="171"/>
                      <a:pt x="49" y="170"/>
                      <a:pt x="49" y="169"/>
                    </a:cubicBezTo>
                    <a:cubicBezTo>
                      <a:pt x="49" y="143"/>
                      <a:pt x="38" y="114"/>
                      <a:pt x="28" y="88"/>
                    </a:cubicBezTo>
                    <a:cubicBezTo>
                      <a:pt x="27" y="84"/>
                      <a:pt x="25" y="81"/>
                      <a:pt x="24" y="77"/>
                    </a:cubicBezTo>
                    <a:cubicBezTo>
                      <a:pt x="23" y="74"/>
                      <a:pt x="21" y="71"/>
                      <a:pt x="19" y="67"/>
                    </a:cubicBezTo>
                    <a:cubicBezTo>
                      <a:pt x="14" y="56"/>
                      <a:pt x="8" y="44"/>
                      <a:pt x="10" y="33"/>
                    </a:cubicBezTo>
                    <a:cubicBezTo>
                      <a:pt x="9" y="33"/>
                      <a:pt x="9" y="33"/>
                      <a:pt x="9" y="33"/>
                    </a:cubicBezTo>
                    <a:cubicBezTo>
                      <a:pt x="6" y="30"/>
                      <a:pt x="4" y="20"/>
                      <a:pt x="2" y="11"/>
                    </a:cubicBezTo>
                    <a:cubicBezTo>
                      <a:pt x="2" y="8"/>
                      <a:pt x="1" y="4"/>
                      <a:pt x="0" y="3"/>
                    </a:cubicBezTo>
                    <a:cubicBezTo>
                      <a:pt x="0" y="2"/>
                      <a:pt x="1" y="1"/>
                      <a:pt x="1" y="0"/>
                    </a:cubicBezTo>
                    <a:cubicBezTo>
                      <a:pt x="2" y="0"/>
                      <a:pt x="3" y="1"/>
                      <a:pt x="4" y="1"/>
                    </a:cubicBezTo>
                    <a:cubicBezTo>
                      <a:pt x="4" y="4"/>
                      <a:pt x="5" y="7"/>
                      <a:pt x="6" y="11"/>
                    </a:cubicBezTo>
                    <a:cubicBezTo>
                      <a:pt x="7" y="17"/>
                      <a:pt x="9" y="25"/>
                      <a:pt x="11" y="29"/>
                    </a:cubicBezTo>
                    <a:cubicBezTo>
                      <a:pt x="12" y="23"/>
                      <a:pt x="15" y="20"/>
                      <a:pt x="18" y="20"/>
                    </a:cubicBezTo>
                    <a:cubicBezTo>
                      <a:pt x="18" y="20"/>
                      <a:pt x="18" y="20"/>
                      <a:pt x="18" y="20"/>
                    </a:cubicBezTo>
                    <a:cubicBezTo>
                      <a:pt x="20" y="20"/>
                      <a:pt x="22" y="23"/>
                      <a:pt x="24" y="27"/>
                    </a:cubicBezTo>
                    <a:cubicBezTo>
                      <a:pt x="25" y="31"/>
                      <a:pt x="25" y="36"/>
                      <a:pt x="22" y="38"/>
                    </a:cubicBezTo>
                    <a:cubicBezTo>
                      <a:pt x="19" y="39"/>
                      <a:pt x="17" y="39"/>
                      <a:pt x="13" y="36"/>
                    </a:cubicBezTo>
                    <a:cubicBezTo>
                      <a:pt x="13" y="45"/>
                      <a:pt x="18" y="56"/>
                      <a:pt x="22" y="65"/>
                    </a:cubicBezTo>
                    <a:cubicBezTo>
                      <a:pt x="24" y="69"/>
                      <a:pt x="26" y="73"/>
                      <a:pt x="27" y="76"/>
                    </a:cubicBezTo>
                    <a:cubicBezTo>
                      <a:pt x="29" y="80"/>
                      <a:pt x="30" y="83"/>
                      <a:pt x="31" y="86"/>
                    </a:cubicBezTo>
                    <a:cubicBezTo>
                      <a:pt x="41" y="113"/>
                      <a:pt x="53" y="142"/>
                      <a:pt x="53" y="169"/>
                    </a:cubicBezTo>
                    <a:cubicBezTo>
                      <a:pt x="53" y="170"/>
                      <a:pt x="52" y="171"/>
                      <a:pt x="51" y="171"/>
                    </a:cubicBezTo>
                    <a:moveTo>
                      <a:pt x="14" y="32"/>
                    </a:moveTo>
                    <a:cubicBezTo>
                      <a:pt x="17" y="35"/>
                      <a:pt x="19" y="35"/>
                      <a:pt x="20" y="35"/>
                    </a:cubicBezTo>
                    <a:cubicBezTo>
                      <a:pt x="21" y="34"/>
                      <a:pt x="21" y="31"/>
                      <a:pt x="20" y="28"/>
                    </a:cubicBezTo>
                    <a:cubicBezTo>
                      <a:pt x="19" y="25"/>
                      <a:pt x="18" y="24"/>
                      <a:pt x="18" y="24"/>
                    </a:cubicBezTo>
                    <a:cubicBezTo>
                      <a:pt x="17" y="24"/>
                      <a:pt x="15" y="25"/>
                      <a:pt x="14" y="31"/>
                    </a:cubicBezTo>
                    <a:cubicBezTo>
                      <a:pt x="14" y="32"/>
                      <a:pt x="14" y="32"/>
                      <a:pt x="14" y="32"/>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4" name="Google Shape;554;p16"/>
              <p:cNvSpPr/>
              <p:nvPr/>
            </p:nvSpPr>
            <p:spPr>
              <a:xfrm>
                <a:off x="6270625" y="3032126"/>
                <a:ext cx="273050" cy="649288"/>
              </a:xfrm>
              <a:custGeom>
                <a:rect b="b" l="l" r="r" t="t"/>
                <a:pathLst>
                  <a:path extrusionOk="0" h="171" w="72">
                    <a:moveTo>
                      <a:pt x="2" y="171"/>
                    </a:moveTo>
                    <a:cubicBezTo>
                      <a:pt x="1" y="171"/>
                      <a:pt x="0" y="170"/>
                      <a:pt x="0" y="169"/>
                    </a:cubicBezTo>
                    <a:cubicBezTo>
                      <a:pt x="0" y="150"/>
                      <a:pt x="13" y="129"/>
                      <a:pt x="26" y="110"/>
                    </a:cubicBezTo>
                    <a:cubicBezTo>
                      <a:pt x="33" y="98"/>
                      <a:pt x="40" y="87"/>
                      <a:pt x="44" y="77"/>
                    </a:cubicBezTo>
                    <a:cubicBezTo>
                      <a:pt x="45" y="73"/>
                      <a:pt x="47" y="70"/>
                      <a:pt x="49" y="66"/>
                    </a:cubicBezTo>
                    <a:cubicBezTo>
                      <a:pt x="54" y="56"/>
                      <a:pt x="59" y="46"/>
                      <a:pt x="58" y="36"/>
                    </a:cubicBezTo>
                    <a:cubicBezTo>
                      <a:pt x="55" y="39"/>
                      <a:pt x="52" y="40"/>
                      <a:pt x="50" y="38"/>
                    </a:cubicBezTo>
                    <a:cubicBezTo>
                      <a:pt x="47" y="36"/>
                      <a:pt x="47" y="31"/>
                      <a:pt x="48" y="27"/>
                    </a:cubicBezTo>
                    <a:cubicBezTo>
                      <a:pt x="49" y="23"/>
                      <a:pt x="51" y="21"/>
                      <a:pt x="54" y="21"/>
                    </a:cubicBezTo>
                    <a:cubicBezTo>
                      <a:pt x="57" y="21"/>
                      <a:pt x="59" y="23"/>
                      <a:pt x="61" y="29"/>
                    </a:cubicBezTo>
                    <a:cubicBezTo>
                      <a:pt x="63" y="26"/>
                      <a:pt x="65" y="17"/>
                      <a:pt x="66" y="11"/>
                    </a:cubicBezTo>
                    <a:cubicBezTo>
                      <a:pt x="67" y="7"/>
                      <a:pt x="67" y="4"/>
                      <a:pt x="68" y="2"/>
                    </a:cubicBezTo>
                    <a:cubicBezTo>
                      <a:pt x="68" y="1"/>
                      <a:pt x="69" y="0"/>
                      <a:pt x="70" y="1"/>
                    </a:cubicBezTo>
                    <a:cubicBezTo>
                      <a:pt x="71" y="1"/>
                      <a:pt x="72" y="2"/>
                      <a:pt x="71" y="3"/>
                    </a:cubicBezTo>
                    <a:cubicBezTo>
                      <a:pt x="71" y="5"/>
                      <a:pt x="70" y="8"/>
                      <a:pt x="69" y="12"/>
                    </a:cubicBezTo>
                    <a:cubicBezTo>
                      <a:pt x="68" y="20"/>
                      <a:pt x="66" y="30"/>
                      <a:pt x="62" y="33"/>
                    </a:cubicBezTo>
                    <a:cubicBezTo>
                      <a:pt x="62" y="34"/>
                      <a:pt x="62" y="34"/>
                      <a:pt x="62" y="34"/>
                    </a:cubicBezTo>
                    <a:cubicBezTo>
                      <a:pt x="63" y="44"/>
                      <a:pt x="57" y="56"/>
                      <a:pt x="52" y="67"/>
                    </a:cubicBezTo>
                    <a:cubicBezTo>
                      <a:pt x="50" y="71"/>
                      <a:pt x="49" y="75"/>
                      <a:pt x="48" y="78"/>
                    </a:cubicBezTo>
                    <a:cubicBezTo>
                      <a:pt x="44" y="88"/>
                      <a:pt x="36" y="100"/>
                      <a:pt x="29" y="111"/>
                    </a:cubicBezTo>
                    <a:cubicBezTo>
                      <a:pt x="17" y="131"/>
                      <a:pt x="4" y="151"/>
                      <a:pt x="4" y="169"/>
                    </a:cubicBezTo>
                    <a:cubicBezTo>
                      <a:pt x="4" y="170"/>
                      <a:pt x="3" y="171"/>
                      <a:pt x="2" y="171"/>
                    </a:cubicBezTo>
                    <a:cubicBezTo>
                      <a:pt x="2" y="171"/>
                      <a:pt x="2" y="171"/>
                      <a:pt x="2" y="171"/>
                    </a:cubicBezTo>
                    <a:moveTo>
                      <a:pt x="54" y="24"/>
                    </a:moveTo>
                    <a:cubicBezTo>
                      <a:pt x="53" y="24"/>
                      <a:pt x="52" y="25"/>
                      <a:pt x="51" y="28"/>
                    </a:cubicBezTo>
                    <a:cubicBezTo>
                      <a:pt x="50" y="32"/>
                      <a:pt x="51" y="35"/>
                      <a:pt x="52" y="35"/>
                    </a:cubicBezTo>
                    <a:cubicBezTo>
                      <a:pt x="53" y="36"/>
                      <a:pt x="55" y="35"/>
                      <a:pt x="58" y="32"/>
                    </a:cubicBezTo>
                    <a:cubicBezTo>
                      <a:pt x="58" y="32"/>
                      <a:pt x="58" y="32"/>
                      <a:pt x="58" y="32"/>
                    </a:cubicBezTo>
                    <a:cubicBezTo>
                      <a:pt x="56" y="26"/>
                      <a:pt x="54" y="24"/>
                      <a:pt x="54" y="2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5" name="Google Shape;555;p16"/>
              <p:cNvSpPr/>
              <p:nvPr/>
            </p:nvSpPr>
            <p:spPr>
              <a:xfrm>
                <a:off x="6016625" y="3624263"/>
                <a:ext cx="300038" cy="79375"/>
              </a:xfrm>
              <a:custGeom>
                <a:rect b="b" l="l" r="r" t="t"/>
                <a:pathLst>
                  <a:path extrusionOk="0" h="21" w="79">
                    <a:moveTo>
                      <a:pt x="79" y="16"/>
                    </a:moveTo>
                    <a:cubicBezTo>
                      <a:pt x="79" y="19"/>
                      <a:pt x="75" y="21"/>
                      <a:pt x="71" y="21"/>
                    </a:cubicBezTo>
                    <a:cubicBezTo>
                      <a:pt x="7" y="12"/>
                      <a:pt x="7" y="12"/>
                      <a:pt x="7" y="12"/>
                    </a:cubicBezTo>
                    <a:cubicBezTo>
                      <a:pt x="3" y="12"/>
                      <a:pt x="0" y="9"/>
                      <a:pt x="1" y="5"/>
                    </a:cubicBezTo>
                    <a:cubicBezTo>
                      <a:pt x="1" y="2"/>
                      <a:pt x="5" y="0"/>
                      <a:pt x="9" y="0"/>
                    </a:cubicBezTo>
                    <a:cubicBezTo>
                      <a:pt x="72" y="9"/>
                      <a:pt x="72" y="9"/>
                      <a:pt x="72" y="9"/>
                    </a:cubicBezTo>
                    <a:cubicBezTo>
                      <a:pt x="76" y="9"/>
                      <a:pt x="79" y="12"/>
                      <a:pt x="79" y="16"/>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56" name="Google Shape;556;p16"/>
            <p:cNvGrpSpPr/>
            <p:nvPr/>
          </p:nvGrpSpPr>
          <p:grpSpPr>
            <a:xfrm>
              <a:off x="5489575" y="5078413"/>
              <a:ext cx="1365250" cy="1146175"/>
              <a:chOff x="5489575" y="5078413"/>
              <a:chExt cx="1365250" cy="1146175"/>
            </a:xfrm>
          </p:grpSpPr>
          <p:sp>
            <p:nvSpPr>
              <p:cNvPr id="557" name="Google Shape;557;p16"/>
              <p:cNvSpPr/>
              <p:nvPr/>
            </p:nvSpPr>
            <p:spPr>
              <a:xfrm>
                <a:off x="5489575" y="5116513"/>
                <a:ext cx="1323975" cy="185738"/>
              </a:xfrm>
              <a:custGeom>
                <a:rect b="b" l="l" r="r" t="t"/>
                <a:pathLst>
                  <a:path extrusionOk="0" h="49" w="349">
                    <a:moveTo>
                      <a:pt x="345" y="0"/>
                    </a:moveTo>
                    <a:cubicBezTo>
                      <a:pt x="345" y="0"/>
                      <a:pt x="349" y="19"/>
                      <a:pt x="331" y="25"/>
                    </a:cubicBezTo>
                    <a:cubicBezTo>
                      <a:pt x="314" y="30"/>
                      <a:pt x="260" y="45"/>
                      <a:pt x="190" y="47"/>
                    </a:cubicBezTo>
                    <a:cubicBezTo>
                      <a:pt x="121" y="49"/>
                      <a:pt x="52" y="49"/>
                      <a:pt x="21" y="45"/>
                    </a:cubicBezTo>
                    <a:cubicBezTo>
                      <a:pt x="9" y="43"/>
                      <a:pt x="0" y="27"/>
                      <a:pt x="22" y="23"/>
                    </a:cubicBezTo>
                    <a:cubicBezTo>
                      <a:pt x="41" y="19"/>
                      <a:pt x="259" y="40"/>
                      <a:pt x="345"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8" name="Google Shape;558;p16"/>
              <p:cNvSpPr/>
              <p:nvPr/>
            </p:nvSpPr>
            <p:spPr>
              <a:xfrm>
                <a:off x="5489575" y="5264151"/>
                <a:ext cx="1365250" cy="212725"/>
              </a:xfrm>
              <a:custGeom>
                <a:rect b="b" l="l" r="r" t="t"/>
                <a:pathLst>
                  <a:path extrusionOk="0" h="56" w="360">
                    <a:moveTo>
                      <a:pt x="336" y="0"/>
                    </a:moveTo>
                    <a:cubicBezTo>
                      <a:pt x="336" y="0"/>
                      <a:pt x="360" y="18"/>
                      <a:pt x="331" y="31"/>
                    </a:cubicBezTo>
                    <a:cubicBezTo>
                      <a:pt x="315" y="39"/>
                      <a:pt x="260" y="52"/>
                      <a:pt x="190" y="53"/>
                    </a:cubicBezTo>
                    <a:cubicBezTo>
                      <a:pt x="121" y="55"/>
                      <a:pt x="52" y="56"/>
                      <a:pt x="21" y="52"/>
                    </a:cubicBezTo>
                    <a:cubicBezTo>
                      <a:pt x="9" y="50"/>
                      <a:pt x="0" y="34"/>
                      <a:pt x="22" y="30"/>
                    </a:cubicBezTo>
                    <a:cubicBezTo>
                      <a:pt x="41" y="25"/>
                      <a:pt x="304" y="42"/>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9" name="Google Shape;559;p16"/>
              <p:cNvSpPr/>
              <p:nvPr/>
            </p:nvSpPr>
            <p:spPr>
              <a:xfrm>
                <a:off x="5557838" y="5203826"/>
                <a:ext cx="1201738" cy="219075"/>
              </a:xfrm>
              <a:custGeom>
                <a:rect b="b" l="l" r="r" t="t"/>
                <a:pathLst>
                  <a:path extrusionOk="0" h="58" w="317">
                    <a:moveTo>
                      <a:pt x="317" y="0"/>
                    </a:moveTo>
                    <a:cubicBezTo>
                      <a:pt x="316" y="0"/>
                      <a:pt x="315" y="1"/>
                      <a:pt x="313" y="2"/>
                    </a:cubicBezTo>
                    <a:cubicBezTo>
                      <a:pt x="296" y="7"/>
                      <a:pt x="242" y="22"/>
                      <a:pt x="172" y="24"/>
                    </a:cubicBezTo>
                    <a:cubicBezTo>
                      <a:pt x="105" y="26"/>
                      <a:pt x="39" y="26"/>
                      <a:pt x="6" y="22"/>
                    </a:cubicBezTo>
                    <a:cubicBezTo>
                      <a:pt x="9" y="27"/>
                      <a:pt x="10" y="35"/>
                      <a:pt x="0" y="47"/>
                    </a:cubicBezTo>
                    <a:cubicBezTo>
                      <a:pt x="1" y="46"/>
                      <a:pt x="2" y="46"/>
                      <a:pt x="4" y="46"/>
                    </a:cubicBezTo>
                    <a:cubicBezTo>
                      <a:pt x="23" y="42"/>
                      <a:pt x="281" y="58"/>
                      <a:pt x="317" y="17"/>
                    </a:cubicBezTo>
                    <a:cubicBezTo>
                      <a:pt x="314" y="14"/>
                      <a:pt x="312" y="9"/>
                      <a:pt x="317" y="0"/>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0" name="Google Shape;560;p16"/>
              <p:cNvSpPr/>
              <p:nvPr/>
            </p:nvSpPr>
            <p:spPr>
              <a:xfrm>
                <a:off x="5489575" y="5441951"/>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1" name="Google Shape;561;p16"/>
              <p:cNvSpPr/>
              <p:nvPr/>
            </p:nvSpPr>
            <p:spPr>
              <a:xfrm>
                <a:off x="5549900" y="5378451"/>
                <a:ext cx="1209675" cy="223838"/>
              </a:xfrm>
              <a:custGeom>
                <a:rect b="b" l="l" r="r" t="t"/>
                <a:pathLst>
                  <a:path extrusionOk="0" h="59" w="319">
                    <a:moveTo>
                      <a:pt x="315" y="1"/>
                    </a:moveTo>
                    <a:cubicBezTo>
                      <a:pt x="299" y="9"/>
                      <a:pt x="244" y="22"/>
                      <a:pt x="174" y="23"/>
                    </a:cubicBezTo>
                    <a:cubicBezTo>
                      <a:pt x="107" y="25"/>
                      <a:pt x="40" y="26"/>
                      <a:pt x="8" y="22"/>
                    </a:cubicBezTo>
                    <a:cubicBezTo>
                      <a:pt x="10" y="27"/>
                      <a:pt x="11" y="36"/>
                      <a:pt x="0" y="49"/>
                    </a:cubicBezTo>
                    <a:cubicBezTo>
                      <a:pt x="2" y="48"/>
                      <a:pt x="4" y="47"/>
                      <a:pt x="6" y="47"/>
                    </a:cubicBezTo>
                    <a:cubicBezTo>
                      <a:pt x="25" y="43"/>
                      <a:pt x="284" y="59"/>
                      <a:pt x="319" y="18"/>
                    </a:cubicBezTo>
                    <a:cubicBezTo>
                      <a:pt x="317" y="15"/>
                      <a:pt x="314" y="9"/>
                      <a:pt x="319" y="0"/>
                    </a:cubicBezTo>
                    <a:cubicBezTo>
                      <a:pt x="318" y="0"/>
                      <a:pt x="316" y="1"/>
                      <a:pt x="315" y="1"/>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2" name="Google Shape;562;p16"/>
              <p:cNvSpPr/>
              <p:nvPr/>
            </p:nvSpPr>
            <p:spPr>
              <a:xfrm>
                <a:off x="5489575" y="5616576"/>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3" name="Google Shape;563;p16"/>
              <p:cNvSpPr/>
              <p:nvPr/>
            </p:nvSpPr>
            <p:spPr>
              <a:xfrm>
                <a:off x="5599113" y="5784851"/>
                <a:ext cx="1146175" cy="261938"/>
              </a:xfrm>
              <a:custGeom>
                <a:rect b="b" l="l" r="r" t="t"/>
                <a:pathLst>
                  <a:path extrusionOk="0" h="69" w="302">
                    <a:moveTo>
                      <a:pt x="150" y="15"/>
                    </a:moveTo>
                    <a:cubicBezTo>
                      <a:pt x="73" y="17"/>
                      <a:pt x="3" y="13"/>
                      <a:pt x="0" y="13"/>
                    </a:cubicBezTo>
                    <a:cubicBezTo>
                      <a:pt x="0" y="13"/>
                      <a:pt x="27" y="45"/>
                      <a:pt x="51" y="57"/>
                    </a:cubicBezTo>
                    <a:cubicBezTo>
                      <a:pt x="60" y="61"/>
                      <a:pt x="88" y="69"/>
                      <a:pt x="150" y="69"/>
                    </a:cubicBezTo>
                    <a:cubicBezTo>
                      <a:pt x="212" y="69"/>
                      <a:pt x="241" y="62"/>
                      <a:pt x="250" y="57"/>
                    </a:cubicBezTo>
                    <a:cubicBezTo>
                      <a:pt x="298" y="30"/>
                      <a:pt x="302" y="0"/>
                      <a:pt x="302" y="0"/>
                    </a:cubicBezTo>
                    <a:cubicBezTo>
                      <a:pt x="298" y="0"/>
                      <a:pt x="229" y="13"/>
                      <a:pt x="150" y="15"/>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4" name="Google Shape;564;p16"/>
              <p:cNvSpPr/>
              <p:nvPr/>
            </p:nvSpPr>
            <p:spPr>
              <a:xfrm>
                <a:off x="5583238" y="5722938"/>
                <a:ext cx="1189038" cy="125413"/>
              </a:xfrm>
              <a:custGeom>
                <a:rect b="b" l="l" r="r" t="t"/>
                <a:pathLst>
                  <a:path extrusionOk="0" h="33" w="313">
                    <a:moveTo>
                      <a:pt x="306" y="4"/>
                    </a:moveTo>
                    <a:cubicBezTo>
                      <a:pt x="290" y="12"/>
                      <a:pt x="235" y="24"/>
                      <a:pt x="165" y="26"/>
                    </a:cubicBezTo>
                    <a:cubicBezTo>
                      <a:pt x="99" y="28"/>
                      <a:pt x="34" y="29"/>
                      <a:pt x="0" y="24"/>
                    </a:cubicBezTo>
                    <a:cubicBezTo>
                      <a:pt x="2" y="26"/>
                      <a:pt x="3" y="27"/>
                      <a:pt x="4" y="29"/>
                    </a:cubicBezTo>
                    <a:cubicBezTo>
                      <a:pt x="5" y="29"/>
                      <a:pt x="5" y="29"/>
                      <a:pt x="5" y="29"/>
                    </a:cubicBezTo>
                    <a:cubicBezTo>
                      <a:pt x="5" y="29"/>
                      <a:pt x="5" y="29"/>
                      <a:pt x="5" y="29"/>
                    </a:cubicBezTo>
                    <a:cubicBezTo>
                      <a:pt x="5" y="29"/>
                      <a:pt x="5" y="29"/>
                      <a:pt x="5" y="29"/>
                    </a:cubicBezTo>
                    <a:cubicBezTo>
                      <a:pt x="6" y="29"/>
                      <a:pt x="6" y="29"/>
                      <a:pt x="6" y="29"/>
                    </a:cubicBezTo>
                    <a:cubicBezTo>
                      <a:pt x="6" y="29"/>
                      <a:pt x="6" y="29"/>
                      <a:pt x="7" y="29"/>
                    </a:cubicBezTo>
                    <a:cubicBezTo>
                      <a:pt x="7" y="29"/>
                      <a:pt x="7" y="29"/>
                      <a:pt x="7" y="29"/>
                    </a:cubicBezTo>
                    <a:cubicBezTo>
                      <a:pt x="20" y="29"/>
                      <a:pt x="84" y="33"/>
                      <a:pt x="154" y="31"/>
                    </a:cubicBezTo>
                    <a:cubicBezTo>
                      <a:pt x="233" y="29"/>
                      <a:pt x="302" y="16"/>
                      <a:pt x="306" y="16"/>
                    </a:cubicBezTo>
                    <a:cubicBezTo>
                      <a:pt x="308" y="11"/>
                      <a:pt x="310" y="5"/>
                      <a:pt x="313" y="0"/>
                    </a:cubicBezTo>
                    <a:cubicBezTo>
                      <a:pt x="311" y="1"/>
                      <a:pt x="309" y="2"/>
                      <a:pt x="306" y="4"/>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5" name="Google Shape;565;p16"/>
              <p:cNvSpPr/>
              <p:nvPr/>
            </p:nvSpPr>
            <p:spPr>
              <a:xfrm>
                <a:off x="5788025" y="5981701"/>
                <a:ext cx="785813" cy="82550"/>
              </a:xfrm>
              <a:custGeom>
                <a:rect b="b" l="l" r="r" t="t"/>
                <a:pathLst>
                  <a:path extrusionOk="0" h="22" w="207">
                    <a:moveTo>
                      <a:pt x="207" y="0"/>
                    </a:moveTo>
                    <a:cubicBezTo>
                      <a:pt x="205" y="2"/>
                      <a:pt x="202" y="4"/>
                      <a:pt x="200" y="5"/>
                    </a:cubicBezTo>
                    <a:cubicBezTo>
                      <a:pt x="191" y="10"/>
                      <a:pt x="162" y="17"/>
                      <a:pt x="100" y="17"/>
                    </a:cubicBezTo>
                    <a:cubicBezTo>
                      <a:pt x="38" y="17"/>
                      <a:pt x="10" y="9"/>
                      <a:pt x="1" y="5"/>
                    </a:cubicBezTo>
                    <a:cubicBezTo>
                      <a:pt x="1" y="5"/>
                      <a:pt x="1" y="5"/>
                      <a:pt x="1" y="5"/>
                    </a:cubicBezTo>
                    <a:cubicBezTo>
                      <a:pt x="0" y="8"/>
                      <a:pt x="1" y="11"/>
                      <a:pt x="8" y="13"/>
                    </a:cubicBezTo>
                    <a:cubicBezTo>
                      <a:pt x="22" y="15"/>
                      <a:pt x="54" y="22"/>
                      <a:pt x="100" y="21"/>
                    </a:cubicBezTo>
                    <a:cubicBezTo>
                      <a:pt x="146" y="22"/>
                      <a:pt x="179" y="15"/>
                      <a:pt x="192" y="13"/>
                    </a:cubicBezTo>
                    <a:cubicBezTo>
                      <a:pt x="200" y="11"/>
                      <a:pt x="200" y="8"/>
                      <a:pt x="200" y="5"/>
                    </a:cubicBezTo>
                    <a:cubicBezTo>
                      <a:pt x="202" y="4"/>
                      <a:pt x="205" y="2"/>
                      <a:pt x="207" y="0"/>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6" name="Google Shape;566;p16"/>
              <p:cNvSpPr/>
              <p:nvPr/>
            </p:nvSpPr>
            <p:spPr>
              <a:xfrm>
                <a:off x="5819775" y="6030913"/>
                <a:ext cx="696913" cy="117475"/>
              </a:xfrm>
              <a:custGeom>
                <a:rect b="b" l="l" r="r" t="t"/>
                <a:pathLst>
                  <a:path extrusionOk="0" h="31" w="184">
                    <a:moveTo>
                      <a:pt x="93" y="8"/>
                    </a:moveTo>
                    <a:cubicBezTo>
                      <a:pt x="92" y="8"/>
                      <a:pt x="92" y="8"/>
                      <a:pt x="92" y="8"/>
                    </a:cubicBezTo>
                    <a:cubicBezTo>
                      <a:pt x="92" y="8"/>
                      <a:pt x="92" y="8"/>
                      <a:pt x="92" y="8"/>
                    </a:cubicBezTo>
                    <a:cubicBezTo>
                      <a:pt x="46" y="9"/>
                      <a:pt x="14" y="2"/>
                      <a:pt x="0" y="0"/>
                    </a:cubicBezTo>
                    <a:cubicBezTo>
                      <a:pt x="0" y="0"/>
                      <a:pt x="1" y="5"/>
                      <a:pt x="7" y="8"/>
                    </a:cubicBezTo>
                    <a:cubicBezTo>
                      <a:pt x="13" y="11"/>
                      <a:pt x="57" y="31"/>
                      <a:pt x="57" y="31"/>
                    </a:cubicBezTo>
                    <a:cubicBezTo>
                      <a:pt x="57" y="31"/>
                      <a:pt x="73" y="28"/>
                      <a:pt x="92" y="29"/>
                    </a:cubicBezTo>
                    <a:cubicBezTo>
                      <a:pt x="92" y="29"/>
                      <a:pt x="92" y="29"/>
                      <a:pt x="92" y="29"/>
                    </a:cubicBezTo>
                    <a:cubicBezTo>
                      <a:pt x="92" y="29"/>
                      <a:pt x="92" y="29"/>
                      <a:pt x="92" y="29"/>
                    </a:cubicBezTo>
                    <a:cubicBezTo>
                      <a:pt x="112" y="28"/>
                      <a:pt x="128" y="31"/>
                      <a:pt x="128" y="31"/>
                    </a:cubicBezTo>
                    <a:cubicBezTo>
                      <a:pt x="128" y="31"/>
                      <a:pt x="171" y="11"/>
                      <a:pt x="177" y="8"/>
                    </a:cubicBezTo>
                    <a:cubicBezTo>
                      <a:pt x="183" y="5"/>
                      <a:pt x="184" y="0"/>
                      <a:pt x="184" y="0"/>
                    </a:cubicBezTo>
                    <a:cubicBezTo>
                      <a:pt x="171" y="2"/>
                      <a:pt x="138" y="9"/>
                      <a:pt x="93" y="8"/>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7" name="Google Shape;567;p16"/>
              <p:cNvSpPr/>
              <p:nvPr/>
            </p:nvSpPr>
            <p:spPr>
              <a:xfrm>
                <a:off x="6027738" y="6137276"/>
                <a:ext cx="280988" cy="52388"/>
              </a:xfrm>
              <a:custGeom>
                <a:rect b="b" l="l" r="r" t="t"/>
                <a:pathLst>
                  <a:path extrusionOk="0" h="14" w="74">
                    <a:moveTo>
                      <a:pt x="37" y="1"/>
                    </a:moveTo>
                    <a:cubicBezTo>
                      <a:pt x="37" y="1"/>
                      <a:pt x="37" y="1"/>
                      <a:pt x="37" y="1"/>
                    </a:cubicBezTo>
                    <a:cubicBezTo>
                      <a:pt x="37" y="1"/>
                      <a:pt x="37" y="1"/>
                      <a:pt x="37" y="1"/>
                    </a:cubicBezTo>
                    <a:cubicBezTo>
                      <a:pt x="37" y="1"/>
                      <a:pt x="37" y="1"/>
                      <a:pt x="37" y="1"/>
                    </a:cubicBezTo>
                    <a:cubicBezTo>
                      <a:pt x="18" y="0"/>
                      <a:pt x="2" y="3"/>
                      <a:pt x="2" y="3"/>
                    </a:cubicBezTo>
                    <a:cubicBezTo>
                      <a:pt x="2" y="3"/>
                      <a:pt x="0" y="14"/>
                      <a:pt x="9" y="14"/>
                    </a:cubicBezTo>
                    <a:cubicBezTo>
                      <a:pt x="17" y="14"/>
                      <a:pt x="37" y="14"/>
                      <a:pt x="37" y="14"/>
                    </a:cubicBezTo>
                    <a:cubicBezTo>
                      <a:pt x="37" y="14"/>
                      <a:pt x="57" y="14"/>
                      <a:pt x="66" y="14"/>
                    </a:cubicBezTo>
                    <a:cubicBezTo>
                      <a:pt x="74" y="14"/>
                      <a:pt x="73" y="3"/>
                      <a:pt x="73" y="3"/>
                    </a:cubicBezTo>
                    <a:cubicBezTo>
                      <a:pt x="73" y="3"/>
                      <a:pt x="57" y="0"/>
                      <a:pt x="37"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8" name="Google Shape;568;p16"/>
              <p:cNvSpPr/>
              <p:nvPr/>
            </p:nvSpPr>
            <p:spPr>
              <a:xfrm>
                <a:off x="6054725" y="6186488"/>
                <a:ext cx="231775" cy="38100"/>
              </a:xfrm>
              <a:custGeom>
                <a:rect b="b" l="l" r="r" t="t"/>
                <a:pathLst>
                  <a:path extrusionOk="0" h="10" w="61">
                    <a:moveTo>
                      <a:pt x="59" y="1"/>
                    </a:moveTo>
                    <a:cubicBezTo>
                      <a:pt x="50" y="1"/>
                      <a:pt x="30" y="1"/>
                      <a:pt x="30" y="1"/>
                    </a:cubicBezTo>
                    <a:cubicBezTo>
                      <a:pt x="30" y="1"/>
                      <a:pt x="10" y="1"/>
                      <a:pt x="2" y="1"/>
                    </a:cubicBezTo>
                    <a:cubicBezTo>
                      <a:pt x="1" y="1"/>
                      <a:pt x="0" y="0"/>
                      <a:pt x="0" y="0"/>
                    </a:cubicBezTo>
                    <a:cubicBezTo>
                      <a:pt x="5" y="6"/>
                      <a:pt x="17" y="10"/>
                      <a:pt x="30" y="10"/>
                    </a:cubicBezTo>
                    <a:cubicBezTo>
                      <a:pt x="44" y="10"/>
                      <a:pt x="55" y="6"/>
                      <a:pt x="61" y="0"/>
                    </a:cubicBezTo>
                    <a:cubicBezTo>
                      <a:pt x="60" y="0"/>
                      <a:pt x="59" y="1"/>
                      <a:pt x="59"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9" name="Google Shape;569;p16"/>
              <p:cNvSpPr/>
              <p:nvPr/>
            </p:nvSpPr>
            <p:spPr>
              <a:xfrm>
                <a:off x="5557838" y="5556251"/>
                <a:ext cx="1201738" cy="220663"/>
              </a:xfrm>
              <a:custGeom>
                <a:rect b="b" l="l" r="r" t="t"/>
                <a:pathLst>
                  <a:path extrusionOk="0" h="58" w="317">
                    <a:moveTo>
                      <a:pt x="0" y="47"/>
                    </a:moveTo>
                    <a:cubicBezTo>
                      <a:pt x="1" y="47"/>
                      <a:pt x="3" y="46"/>
                      <a:pt x="4" y="46"/>
                    </a:cubicBezTo>
                    <a:cubicBezTo>
                      <a:pt x="23" y="42"/>
                      <a:pt x="279" y="58"/>
                      <a:pt x="317" y="17"/>
                    </a:cubicBezTo>
                    <a:cubicBezTo>
                      <a:pt x="314" y="14"/>
                      <a:pt x="313" y="9"/>
                      <a:pt x="317" y="0"/>
                    </a:cubicBezTo>
                    <a:cubicBezTo>
                      <a:pt x="316" y="1"/>
                      <a:pt x="314" y="1"/>
                      <a:pt x="313" y="2"/>
                    </a:cubicBezTo>
                    <a:cubicBezTo>
                      <a:pt x="297" y="10"/>
                      <a:pt x="242" y="22"/>
                      <a:pt x="172" y="24"/>
                    </a:cubicBezTo>
                    <a:cubicBezTo>
                      <a:pt x="105" y="26"/>
                      <a:pt x="39" y="27"/>
                      <a:pt x="6" y="22"/>
                    </a:cubicBezTo>
                    <a:cubicBezTo>
                      <a:pt x="8" y="27"/>
                      <a:pt x="8" y="35"/>
                      <a:pt x="0" y="47"/>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0" name="Google Shape;570;p16"/>
              <p:cNvSpPr/>
              <p:nvPr/>
            </p:nvSpPr>
            <p:spPr>
              <a:xfrm>
                <a:off x="5522913" y="5078413"/>
                <a:ext cx="1293813" cy="144463"/>
              </a:xfrm>
              <a:custGeom>
                <a:rect b="b" l="l" r="r" t="t"/>
                <a:pathLst>
                  <a:path extrusionOk="0" h="38" w="341">
                    <a:moveTo>
                      <a:pt x="0" y="0"/>
                    </a:moveTo>
                    <a:cubicBezTo>
                      <a:pt x="11" y="12"/>
                      <a:pt x="4" y="33"/>
                      <a:pt x="2" y="37"/>
                    </a:cubicBezTo>
                    <a:cubicBezTo>
                      <a:pt x="5" y="35"/>
                      <a:pt x="8" y="34"/>
                      <a:pt x="13" y="33"/>
                    </a:cubicBezTo>
                    <a:cubicBezTo>
                      <a:pt x="19" y="32"/>
                      <a:pt x="41" y="32"/>
                      <a:pt x="73" y="33"/>
                    </a:cubicBezTo>
                    <a:cubicBezTo>
                      <a:pt x="149" y="36"/>
                      <a:pt x="276" y="38"/>
                      <a:pt x="336" y="10"/>
                    </a:cubicBezTo>
                    <a:cubicBezTo>
                      <a:pt x="334" y="5"/>
                      <a:pt x="337" y="3"/>
                      <a:pt x="341" y="0"/>
                    </a:cubicBezTo>
                    <a:cubicBezTo>
                      <a:pt x="210" y="35"/>
                      <a:pt x="16" y="5"/>
                      <a:pt x="0" y="0"/>
                    </a:cubicBezTo>
                  </a:path>
                </a:pathLst>
              </a:custGeom>
              <a:gradFill>
                <a:gsLst>
                  <a:gs pos="0">
                    <a:srgbClr val="515C5F"/>
                  </a:gs>
                  <a:gs pos="7000">
                    <a:srgbClr val="515C5F"/>
                  </a:gs>
                  <a:gs pos="84000">
                    <a:srgbClr val="A9BABA"/>
                  </a:gs>
                  <a:gs pos="100000">
                    <a:srgbClr val="A9BAB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1" name="Google Shape;571;p16"/>
              <p:cNvSpPr/>
              <p:nvPr/>
            </p:nvSpPr>
            <p:spPr>
              <a:xfrm>
                <a:off x="6764338" y="5078413"/>
                <a:ext cx="52388" cy="11113"/>
              </a:xfrm>
              <a:custGeom>
                <a:rect b="b" l="l" r="r" t="t"/>
                <a:pathLst>
                  <a:path extrusionOk="0" h="3" w="14">
                    <a:moveTo>
                      <a:pt x="14" y="0"/>
                    </a:moveTo>
                    <a:cubicBezTo>
                      <a:pt x="9" y="1"/>
                      <a:pt x="5" y="2"/>
                      <a:pt x="0" y="3"/>
                    </a:cubicBezTo>
                    <a:cubicBezTo>
                      <a:pt x="8" y="2"/>
                      <a:pt x="12" y="1"/>
                      <a:pt x="13" y="1"/>
                    </a:cubicBezTo>
                    <a:cubicBezTo>
                      <a:pt x="13" y="0"/>
                      <a:pt x="13" y="0"/>
                      <a:pt x="14" y="0"/>
                    </a:cubicBezTo>
                    <a:cubicBezTo>
                      <a:pt x="14" y="0"/>
                      <a:pt x="14" y="0"/>
                      <a:pt x="14"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2" name="Google Shape;572;p16"/>
              <p:cNvSpPr/>
              <p:nvPr/>
            </p:nvSpPr>
            <p:spPr>
              <a:xfrm>
                <a:off x="5519738" y="5078413"/>
                <a:ext cx="3175" cy="3175"/>
              </a:xfrm>
              <a:custGeom>
                <a:rect b="b" l="l" r="r" t="t"/>
                <a:pathLst>
                  <a:path extrusionOk="0" h="1" w="1">
                    <a:moveTo>
                      <a:pt x="0" y="0"/>
                    </a:move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0"/>
                      <a:pt x="1" y="0"/>
                    </a:cubicBezTo>
                    <a:cubicBezTo>
                      <a:pt x="0" y="0"/>
                      <a:pt x="0" y="0"/>
                      <a:pt x="0" y="0"/>
                    </a:cubicBezTo>
                  </a:path>
                </a:pathLst>
              </a:custGeom>
              <a:solidFill>
                <a:srgbClr val="E968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3" name="Google Shape;573;p16"/>
              <p:cNvSpPr/>
              <p:nvPr/>
            </p:nvSpPr>
            <p:spPr>
              <a:xfrm>
                <a:off x="5522913" y="5078413"/>
                <a:ext cx="0" cy="3175"/>
              </a:xfrm>
              <a:custGeom>
                <a:rect b="b" l="l" r="r" t="t"/>
                <a:pathLst>
                  <a:path extrusionOk="0" h="1" w="120000">
                    <a:moveTo>
                      <a:pt x="0" y="0"/>
                    </a:moveTo>
                    <a:cubicBezTo>
                      <a:pt x="0" y="0"/>
                      <a:pt x="0" y="0"/>
                      <a:pt x="0" y="0"/>
                    </a:cubicBezTo>
                    <a:cubicBezTo>
                      <a:pt x="0" y="0"/>
                      <a:pt x="0" y="1"/>
                      <a:pt x="0" y="1"/>
                    </a:cubicBezTo>
                    <a:cubicBezTo>
                      <a:pt x="0" y="1"/>
                      <a:pt x="0" y="0"/>
                      <a:pt x="0"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4" name="Google Shape;574;p16"/>
              <p:cNvSpPr/>
              <p:nvPr/>
            </p:nvSpPr>
            <p:spPr>
              <a:xfrm>
                <a:off x="6054725" y="5138738"/>
                <a:ext cx="150813" cy="3175"/>
              </a:xfrm>
              <a:custGeom>
                <a:rect b="b" l="l" r="r" t="t"/>
                <a:pathLst>
                  <a:path extrusionOk="0" h="1" w="40">
                    <a:moveTo>
                      <a:pt x="0" y="0"/>
                    </a:moveTo>
                    <a:cubicBezTo>
                      <a:pt x="9" y="0"/>
                      <a:pt x="19" y="0"/>
                      <a:pt x="29" y="1"/>
                    </a:cubicBezTo>
                    <a:cubicBezTo>
                      <a:pt x="33" y="1"/>
                      <a:pt x="36" y="1"/>
                      <a:pt x="40" y="1"/>
                    </a:cubicBezTo>
                    <a:cubicBezTo>
                      <a:pt x="26" y="1"/>
                      <a:pt x="13" y="0"/>
                      <a:pt x="0" y="0"/>
                    </a:cubicBezTo>
                  </a:path>
                </a:pathLst>
              </a:custGeom>
              <a:solidFill>
                <a:srgbClr val="672B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75" name="Google Shape;575;p16"/>
            <p:cNvSpPr/>
            <p:nvPr/>
          </p:nvSpPr>
          <p:spPr>
            <a:xfrm>
              <a:off x="5424090" y="2498330"/>
              <a:ext cx="1497809" cy="1499790"/>
            </a:xfrm>
            <a:prstGeom prst="ellipse">
              <a:avLst/>
            </a:prstGeom>
            <a:gradFill>
              <a:gsLst>
                <a:gs pos="0">
                  <a:srgbClr val="FFFFCC"/>
                </a:gs>
                <a:gs pos="49000">
                  <a:srgbClr val="FFFF00">
                    <a:alpha val="69803"/>
                  </a:srgbClr>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76" name="Google Shape;576;p16"/>
          <p:cNvGrpSpPr/>
          <p:nvPr/>
        </p:nvGrpSpPr>
        <p:grpSpPr>
          <a:xfrm>
            <a:off x="8243786" y="5622148"/>
            <a:ext cx="991710" cy="1579322"/>
            <a:chOff x="4840288" y="2098676"/>
            <a:chExt cx="2590800" cy="4125912"/>
          </a:xfrm>
        </p:grpSpPr>
        <p:sp>
          <p:nvSpPr>
            <p:cNvPr id="577" name="Google Shape;577;p16"/>
            <p:cNvSpPr/>
            <p:nvPr/>
          </p:nvSpPr>
          <p:spPr>
            <a:xfrm>
              <a:off x="4905375" y="2098676"/>
              <a:ext cx="2525713" cy="3043238"/>
            </a:xfrm>
            <a:custGeom>
              <a:rect b="b" l="l" r="r" t="t"/>
              <a:pathLst>
                <a:path extrusionOk="0" h="802" w="666">
                  <a:moveTo>
                    <a:pt x="336" y="0"/>
                  </a:moveTo>
                  <a:cubicBezTo>
                    <a:pt x="335" y="0"/>
                    <a:pt x="334" y="0"/>
                    <a:pt x="333" y="0"/>
                  </a:cubicBezTo>
                  <a:cubicBezTo>
                    <a:pt x="332" y="0"/>
                    <a:pt x="331" y="0"/>
                    <a:pt x="330" y="0"/>
                  </a:cubicBezTo>
                  <a:cubicBezTo>
                    <a:pt x="329" y="0"/>
                    <a:pt x="328" y="0"/>
                    <a:pt x="327" y="0"/>
                  </a:cubicBezTo>
                  <a:cubicBezTo>
                    <a:pt x="276" y="1"/>
                    <a:pt x="228" y="13"/>
                    <a:pt x="185" y="35"/>
                  </a:cubicBezTo>
                  <a:cubicBezTo>
                    <a:pt x="133" y="61"/>
                    <a:pt x="90" y="101"/>
                    <a:pt x="58" y="147"/>
                  </a:cubicBezTo>
                  <a:cubicBezTo>
                    <a:pt x="57" y="148"/>
                    <a:pt x="57" y="148"/>
                    <a:pt x="57" y="149"/>
                  </a:cubicBezTo>
                  <a:cubicBezTo>
                    <a:pt x="26" y="195"/>
                    <a:pt x="7" y="250"/>
                    <a:pt x="3" y="309"/>
                  </a:cubicBezTo>
                  <a:cubicBezTo>
                    <a:pt x="0" y="354"/>
                    <a:pt x="7" y="392"/>
                    <a:pt x="13" y="415"/>
                  </a:cubicBezTo>
                  <a:cubicBezTo>
                    <a:pt x="21" y="445"/>
                    <a:pt x="33" y="473"/>
                    <a:pt x="48" y="498"/>
                  </a:cubicBezTo>
                  <a:cubicBezTo>
                    <a:pt x="57" y="514"/>
                    <a:pt x="68" y="529"/>
                    <a:pt x="80" y="543"/>
                  </a:cubicBezTo>
                  <a:cubicBezTo>
                    <a:pt x="80" y="544"/>
                    <a:pt x="80" y="544"/>
                    <a:pt x="80" y="544"/>
                  </a:cubicBezTo>
                  <a:cubicBezTo>
                    <a:pt x="80" y="544"/>
                    <a:pt x="80" y="544"/>
                    <a:pt x="80" y="544"/>
                  </a:cubicBezTo>
                  <a:cubicBezTo>
                    <a:pt x="80" y="544"/>
                    <a:pt x="80" y="544"/>
                    <a:pt x="80" y="544"/>
                  </a:cubicBezTo>
                  <a:cubicBezTo>
                    <a:pt x="100" y="572"/>
                    <a:pt x="115" y="600"/>
                    <a:pt x="126" y="627"/>
                  </a:cubicBezTo>
                  <a:cubicBezTo>
                    <a:pt x="154" y="692"/>
                    <a:pt x="158" y="741"/>
                    <a:pt x="158" y="744"/>
                  </a:cubicBezTo>
                  <a:cubicBezTo>
                    <a:pt x="158" y="744"/>
                    <a:pt x="158" y="744"/>
                    <a:pt x="158" y="744"/>
                  </a:cubicBezTo>
                  <a:cubicBezTo>
                    <a:pt x="159" y="749"/>
                    <a:pt x="158" y="763"/>
                    <a:pt x="158" y="763"/>
                  </a:cubicBezTo>
                  <a:cubicBezTo>
                    <a:pt x="158" y="763"/>
                    <a:pt x="158" y="763"/>
                    <a:pt x="158" y="763"/>
                  </a:cubicBezTo>
                  <a:cubicBezTo>
                    <a:pt x="159" y="767"/>
                    <a:pt x="159" y="772"/>
                    <a:pt x="160" y="776"/>
                  </a:cubicBezTo>
                  <a:cubicBezTo>
                    <a:pt x="161" y="779"/>
                    <a:pt x="161" y="782"/>
                    <a:pt x="162" y="785"/>
                  </a:cubicBezTo>
                  <a:cubicBezTo>
                    <a:pt x="162" y="785"/>
                    <a:pt x="162" y="785"/>
                    <a:pt x="163" y="785"/>
                  </a:cubicBezTo>
                  <a:cubicBezTo>
                    <a:pt x="163" y="785"/>
                    <a:pt x="163" y="786"/>
                    <a:pt x="163" y="786"/>
                  </a:cubicBezTo>
                  <a:cubicBezTo>
                    <a:pt x="170" y="787"/>
                    <a:pt x="235" y="797"/>
                    <a:pt x="303" y="801"/>
                  </a:cubicBezTo>
                  <a:cubicBezTo>
                    <a:pt x="316" y="801"/>
                    <a:pt x="329" y="802"/>
                    <a:pt x="343" y="802"/>
                  </a:cubicBezTo>
                  <a:cubicBezTo>
                    <a:pt x="343" y="802"/>
                    <a:pt x="343" y="802"/>
                    <a:pt x="343" y="802"/>
                  </a:cubicBezTo>
                  <a:cubicBezTo>
                    <a:pt x="411" y="802"/>
                    <a:pt x="465" y="793"/>
                    <a:pt x="490" y="788"/>
                  </a:cubicBezTo>
                  <a:cubicBezTo>
                    <a:pt x="494" y="787"/>
                    <a:pt x="499" y="786"/>
                    <a:pt x="504" y="785"/>
                  </a:cubicBezTo>
                  <a:cubicBezTo>
                    <a:pt x="505" y="778"/>
                    <a:pt x="507" y="774"/>
                    <a:pt x="507" y="769"/>
                  </a:cubicBezTo>
                  <a:cubicBezTo>
                    <a:pt x="507" y="769"/>
                    <a:pt x="507" y="768"/>
                    <a:pt x="507" y="768"/>
                  </a:cubicBezTo>
                  <a:cubicBezTo>
                    <a:pt x="507" y="766"/>
                    <a:pt x="508" y="765"/>
                    <a:pt x="508" y="763"/>
                  </a:cubicBezTo>
                  <a:cubicBezTo>
                    <a:pt x="508" y="763"/>
                    <a:pt x="507" y="749"/>
                    <a:pt x="508" y="744"/>
                  </a:cubicBezTo>
                  <a:cubicBezTo>
                    <a:pt x="508" y="744"/>
                    <a:pt x="508" y="744"/>
                    <a:pt x="508" y="743"/>
                  </a:cubicBezTo>
                  <a:cubicBezTo>
                    <a:pt x="508" y="736"/>
                    <a:pt x="513" y="690"/>
                    <a:pt x="539" y="628"/>
                  </a:cubicBezTo>
                  <a:cubicBezTo>
                    <a:pt x="551" y="602"/>
                    <a:pt x="566" y="573"/>
                    <a:pt x="586" y="544"/>
                  </a:cubicBezTo>
                  <a:cubicBezTo>
                    <a:pt x="599" y="528"/>
                    <a:pt x="610" y="512"/>
                    <a:pt x="620" y="496"/>
                  </a:cubicBezTo>
                  <a:cubicBezTo>
                    <a:pt x="634" y="471"/>
                    <a:pt x="645" y="445"/>
                    <a:pt x="653" y="417"/>
                  </a:cubicBezTo>
                  <a:cubicBezTo>
                    <a:pt x="653" y="416"/>
                    <a:pt x="653" y="416"/>
                    <a:pt x="653" y="416"/>
                  </a:cubicBezTo>
                  <a:cubicBezTo>
                    <a:pt x="658" y="393"/>
                    <a:pt x="666" y="354"/>
                    <a:pt x="663" y="307"/>
                  </a:cubicBezTo>
                  <a:cubicBezTo>
                    <a:pt x="659" y="249"/>
                    <a:pt x="640" y="195"/>
                    <a:pt x="610" y="149"/>
                  </a:cubicBezTo>
                  <a:cubicBezTo>
                    <a:pt x="609" y="149"/>
                    <a:pt x="609" y="148"/>
                    <a:pt x="608" y="147"/>
                  </a:cubicBezTo>
                  <a:cubicBezTo>
                    <a:pt x="576" y="101"/>
                    <a:pt x="532" y="61"/>
                    <a:pt x="479" y="34"/>
                  </a:cubicBezTo>
                  <a:cubicBezTo>
                    <a:pt x="437" y="13"/>
                    <a:pt x="389" y="1"/>
                    <a:pt x="339" y="0"/>
                  </a:cubicBezTo>
                  <a:cubicBezTo>
                    <a:pt x="338" y="0"/>
                    <a:pt x="337" y="0"/>
                    <a:pt x="336" y="0"/>
                  </a:cubicBezTo>
                </a:path>
              </a:pathLst>
            </a:custGeom>
            <a:gradFill>
              <a:gsLst>
                <a:gs pos="0">
                  <a:srgbClr val="FFDB01"/>
                </a:gs>
                <a:gs pos="100000">
                  <a:srgbClr val="FE0618">
                    <a:alpha val="77254"/>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8" name="Google Shape;578;p16"/>
            <p:cNvSpPr/>
            <p:nvPr/>
          </p:nvSpPr>
          <p:spPr>
            <a:xfrm>
              <a:off x="5389563" y="4489451"/>
              <a:ext cx="1560513" cy="657225"/>
            </a:xfrm>
            <a:custGeom>
              <a:rect b="b" l="l" r="r" t="t"/>
              <a:pathLst>
                <a:path extrusionOk="0" h="173" w="411">
                  <a:moveTo>
                    <a:pt x="380" y="114"/>
                  </a:moveTo>
                  <a:cubicBezTo>
                    <a:pt x="380" y="111"/>
                    <a:pt x="385" y="62"/>
                    <a:pt x="411" y="0"/>
                  </a:cubicBezTo>
                  <a:cubicBezTo>
                    <a:pt x="393" y="4"/>
                    <a:pt x="309" y="21"/>
                    <a:pt x="199" y="19"/>
                  </a:cubicBezTo>
                  <a:cubicBezTo>
                    <a:pt x="119" y="18"/>
                    <a:pt x="32" y="6"/>
                    <a:pt x="0" y="1"/>
                  </a:cubicBezTo>
                  <a:cubicBezTo>
                    <a:pt x="25" y="62"/>
                    <a:pt x="30" y="111"/>
                    <a:pt x="30" y="114"/>
                  </a:cubicBezTo>
                  <a:cubicBezTo>
                    <a:pt x="31" y="119"/>
                    <a:pt x="30" y="133"/>
                    <a:pt x="30" y="133"/>
                  </a:cubicBezTo>
                  <a:cubicBezTo>
                    <a:pt x="31" y="142"/>
                    <a:pt x="32" y="147"/>
                    <a:pt x="35" y="155"/>
                  </a:cubicBezTo>
                  <a:cubicBezTo>
                    <a:pt x="35" y="155"/>
                    <a:pt x="124" y="170"/>
                    <a:pt x="204" y="172"/>
                  </a:cubicBezTo>
                  <a:cubicBezTo>
                    <a:pt x="303" y="173"/>
                    <a:pt x="375" y="155"/>
                    <a:pt x="375" y="155"/>
                  </a:cubicBezTo>
                  <a:cubicBezTo>
                    <a:pt x="378" y="147"/>
                    <a:pt x="379" y="142"/>
                    <a:pt x="380" y="133"/>
                  </a:cubicBezTo>
                  <a:cubicBezTo>
                    <a:pt x="380" y="133"/>
                    <a:pt x="379" y="119"/>
                    <a:pt x="380" y="114"/>
                  </a:cubicBezTo>
                  <a:close/>
                </a:path>
              </a:pathLst>
            </a:custGeom>
            <a:gradFill>
              <a:gsLst>
                <a:gs pos="0">
                  <a:srgbClr val="FFC901">
                    <a:alpha val="0"/>
                  </a:srgbClr>
                </a:gs>
                <a:gs pos="39000">
                  <a:srgbClr val="FFC901">
                    <a:alpha val="0"/>
                  </a:srgbClr>
                </a:gs>
                <a:gs pos="100000">
                  <a:srgbClr val="F72B2B">
                    <a:alpha val="77254"/>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9" name="Google Shape;579;p16"/>
            <p:cNvSpPr/>
            <p:nvPr/>
          </p:nvSpPr>
          <p:spPr>
            <a:xfrm>
              <a:off x="6251575" y="2303463"/>
              <a:ext cx="1123950" cy="2827338"/>
            </a:xfrm>
            <a:custGeom>
              <a:rect b="b" l="l" r="r" t="t"/>
              <a:pathLst>
                <a:path extrusionOk="0" h="745" w="296">
                  <a:moveTo>
                    <a:pt x="233" y="132"/>
                  </a:moveTo>
                  <a:cubicBezTo>
                    <a:pt x="177" y="51"/>
                    <a:pt x="92" y="3"/>
                    <a:pt x="0" y="0"/>
                  </a:cubicBezTo>
                  <a:cubicBezTo>
                    <a:pt x="71" y="18"/>
                    <a:pt x="134" y="62"/>
                    <a:pt x="179" y="127"/>
                  </a:cubicBezTo>
                  <a:cubicBezTo>
                    <a:pt x="244" y="220"/>
                    <a:pt x="232" y="321"/>
                    <a:pt x="219" y="373"/>
                  </a:cubicBezTo>
                  <a:cubicBezTo>
                    <a:pt x="210" y="414"/>
                    <a:pt x="191" y="450"/>
                    <a:pt x="158" y="490"/>
                  </a:cubicBezTo>
                  <a:cubicBezTo>
                    <a:pt x="157" y="491"/>
                    <a:pt x="157" y="491"/>
                    <a:pt x="157" y="491"/>
                  </a:cubicBezTo>
                  <a:cubicBezTo>
                    <a:pt x="157" y="492"/>
                    <a:pt x="157" y="492"/>
                    <a:pt x="157" y="492"/>
                  </a:cubicBezTo>
                  <a:cubicBezTo>
                    <a:pt x="82" y="598"/>
                    <a:pt x="70" y="710"/>
                    <a:pt x="69" y="715"/>
                  </a:cubicBezTo>
                  <a:cubicBezTo>
                    <a:pt x="69" y="718"/>
                    <a:pt x="69" y="740"/>
                    <a:pt x="69" y="745"/>
                  </a:cubicBezTo>
                  <a:cubicBezTo>
                    <a:pt x="93" y="742"/>
                    <a:pt x="112" y="740"/>
                    <a:pt x="126" y="737"/>
                  </a:cubicBezTo>
                  <a:cubicBezTo>
                    <a:pt x="126" y="732"/>
                    <a:pt x="126" y="708"/>
                    <a:pt x="126" y="704"/>
                  </a:cubicBezTo>
                  <a:cubicBezTo>
                    <a:pt x="127" y="700"/>
                    <a:pt x="138" y="590"/>
                    <a:pt x="211" y="487"/>
                  </a:cubicBezTo>
                  <a:cubicBezTo>
                    <a:pt x="212" y="486"/>
                    <a:pt x="212" y="486"/>
                    <a:pt x="212" y="486"/>
                  </a:cubicBezTo>
                  <a:cubicBezTo>
                    <a:pt x="212" y="485"/>
                    <a:pt x="212" y="485"/>
                    <a:pt x="212" y="485"/>
                  </a:cubicBezTo>
                  <a:cubicBezTo>
                    <a:pt x="244" y="446"/>
                    <a:pt x="263" y="411"/>
                    <a:pt x="272" y="371"/>
                  </a:cubicBezTo>
                  <a:cubicBezTo>
                    <a:pt x="285" y="321"/>
                    <a:pt x="296" y="222"/>
                    <a:pt x="233" y="132"/>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0" name="Google Shape;580;p16"/>
            <p:cNvSpPr/>
            <p:nvPr/>
          </p:nvSpPr>
          <p:spPr>
            <a:xfrm>
              <a:off x="6038850" y="2303463"/>
              <a:ext cx="1127125" cy="2832100"/>
            </a:xfrm>
            <a:custGeom>
              <a:rect b="b" l="l" r="r" t="t"/>
              <a:pathLst>
                <a:path extrusionOk="0" h="746" w="297">
                  <a:moveTo>
                    <a:pt x="234" y="132"/>
                  </a:moveTo>
                  <a:cubicBezTo>
                    <a:pt x="177" y="51"/>
                    <a:pt x="92" y="3"/>
                    <a:pt x="0" y="0"/>
                  </a:cubicBezTo>
                  <a:cubicBezTo>
                    <a:pt x="71" y="18"/>
                    <a:pt x="155" y="56"/>
                    <a:pt x="201" y="121"/>
                  </a:cubicBezTo>
                  <a:cubicBezTo>
                    <a:pt x="265" y="214"/>
                    <a:pt x="253" y="315"/>
                    <a:pt x="241" y="367"/>
                  </a:cubicBezTo>
                  <a:cubicBezTo>
                    <a:pt x="231" y="408"/>
                    <a:pt x="201" y="437"/>
                    <a:pt x="179" y="484"/>
                  </a:cubicBezTo>
                  <a:cubicBezTo>
                    <a:pt x="152" y="542"/>
                    <a:pt x="112" y="746"/>
                    <a:pt x="126" y="744"/>
                  </a:cubicBezTo>
                  <a:cubicBezTo>
                    <a:pt x="126" y="738"/>
                    <a:pt x="126" y="708"/>
                    <a:pt x="126" y="704"/>
                  </a:cubicBezTo>
                  <a:cubicBezTo>
                    <a:pt x="127" y="700"/>
                    <a:pt x="138" y="590"/>
                    <a:pt x="211" y="487"/>
                  </a:cubicBezTo>
                  <a:cubicBezTo>
                    <a:pt x="212" y="486"/>
                    <a:pt x="212" y="486"/>
                    <a:pt x="212" y="486"/>
                  </a:cubicBezTo>
                  <a:cubicBezTo>
                    <a:pt x="213" y="485"/>
                    <a:pt x="213" y="485"/>
                    <a:pt x="213" y="485"/>
                  </a:cubicBezTo>
                  <a:cubicBezTo>
                    <a:pt x="244" y="446"/>
                    <a:pt x="263" y="411"/>
                    <a:pt x="273" y="371"/>
                  </a:cubicBezTo>
                  <a:cubicBezTo>
                    <a:pt x="285" y="321"/>
                    <a:pt x="297" y="222"/>
                    <a:pt x="234" y="132"/>
                  </a:cubicBezTo>
                  <a:close/>
                </a:path>
              </a:pathLst>
            </a:custGeom>
            <a:solidFill>
              <a:srgbClr val="F4FD7F">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1" name="Google Shape;581;p16"/>
            <p:cNvSpPr/>
            <p:nvPr/>
          </p:nvSpPr>
          <p:spPr>
            <a:xfrm>
              <a:off x="4840288" y="2333626"/>
              <a:ext cx="842963" cy="2771775"/>
            </a:xfrm>
            <a:custGeom>
              <a:rect b="b" l="l" r="r" t="t"/>
              <a:pathLst>
                <a:path extrusionOk="0" h="730" w="222">
                  <a:moveTo>
                    <a:pt x="220" y="716"/>
                  </a:moveTo>
                  <a:cubicBezTo>
                    <a:pt x="220" y="716"/>
                    <a:pt x="220" y="701"/>
                    <a:pt x="220" y="696"/>
                  </a:cubicBezTo>
                  <a:cubicBezTo>
                    <a:pt x="220" y="691"/>
                    <a:pt x="208" y="583"/>
                    <a:pt x="136" y="481"/>
                  </a:cubicBezTo>
                  <a:cubicBezTo>
                    <a:pt x="101" y="438"/>
                    <a:pt x="76" y="394"/>
                    <a:pt x="64" y="343"/>
                  </a:cubicBezTo>
                  <a:cubicBezTo>
                    <a:pt x="52" y="293"/>
                    <a:pt x="32" y="170"/>
                    <a:pt x="112" y="55"/>
                  </a:cubicBezTo>
                  <a:cubicBezTo>
                    <a:pt x="126" y="35"/>
                    <a:pt x="141" y="17"/>
                    <a:pt x="158" y="0"/>
                  </a:cubicBezTo>
                  <a:cubicBezTo>
                    <a:pt x="126" y="23"/>
                    <a:pt x="98" y="53"/>
                    <a:pt x="75" y="85"/>
                  </a:cubicBezTo>
                  <a:cubicBezTo>
                    <a:pt x="0" y="192"/>
                    <a:pt x="19" y="307"/>
                    <a:pt x="30" y="354"/>
                  </a:cubicBezTo>
                  <a:cubicBezTo>
                    <a:pt x="42" y="401"/>
                    <a:pt x="65" y="442"/>
                    <a:pt x="97" y="482"/>
                  </a:cubicBezTo>
                  <a:cubicBezTo>
                    <a:pt x="164" y="577"/>
                    <a:pt x="175" y="677"/>
                    <a:pt x="175" y="682"/>
                  </a:cubicBezTo>
                  <a:cubicBezTo>
                    <a:pt x="176" y="687"/>
                    <a:pt x="175" y="701"/>
                    <a:pt x="175" y="701"/>
                  </a:cubicBezTo>
                  <a:cubicBezTo>
                    <a:pt x="176" y="710"/>
                    <a:pt x="177" y="715"/>
                    <a:pt x="180" y="723"/>
                  </a:cubicBezTo>
                  <a:cubicBezTo>
                    <a:pt x="180" y="723"/>
                    <a:pt x="196" y="726"/>
                    <a:pt x="222" y="730"/>
                  </a:cubicBezTo>
                  <a:cubicBezTo>
                    <a:pt x="221" y="725"/>
                    <a:pt x="220" y="721"/>
                    <a:pt x="220" y="716"/>
                  </a:cubicBezTo>
                  <a:close/>
                </a:path>
              </a:pathLst>
            </a:custGeom>
            <a:solidFill>
              <a:srgbClr val="C07200">
                <a:alpha val="1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2" name="Google Shape;582;p16"/>
            <p:cNvSpPr/>
            <p:nvPr/>
          </p:nvSpPr>
          <p:spPr>
            <a:xfrm>
              <a:off x="5541963" y="2185988"/>
              <a:ext cx="1852613" cy="1798638"/>
            </a:xfrm>
            <a:custGeom>
              <a:rect b="b" l="l" r="r" t="t"/>
              <a:pathLst>
                <a:path extrusionOk="0" h="474" w="488">
                  <a:moveTo>
                    <a:pt x="485" y="273"/>
                  </a:moveTo>
                  <a:cubicBezTo>
                    <a:pt x="477" y="119"/>
                    <a:pt x="347" y="0"/>
                    <a:pt x="193" y="7"/>
                  </a:cubicBezTo>
                  <a:cubicBezTo>
                    <a:pt x="116" y="11"/>
                    <a:pt x="48" y="45"/>
                    <a:pt x="0" y="98"/>
                  </a:cubicBezTo>
                  <a:cubicBezTo>
                    <a:pt x="412" y="474"/>
                    <a:pt x="412" y="474"/>
                    <a:pt x="412" y="474"/>
                  </a:cubicBezTo>
                  <a:cubicBezTo>
                    <a:pt x="460" y="421"/>
                    <a:pt x="488" y="350"/>
                    <a:pt x="485" y="273"/>
                  </a:cubicBezTo>
                  <a:close/>
                </a:path>
              </a:pathLst>
            </a:custGeom>
            <a:gradFill>
              <a:gsLst>
                <a:gs pos="0">
                  <a:srgbClr val="FFD211"/>
                </a:gs>
                <a:gs pos="51000">
                  <a:srgbClr val="FFFFCC">
                    <a:alpha val="0"/>
                  </a:srgbClr>
                </a:gs>
                <a:gs pos="100000">
                  <a:srgbClr val="FFFFCC">
                    <a:alpha val="0"/>
                  </a:srgbClr>
                </a:gs>
              </a:gsLst>
              <a:lin ang="7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83" name="Google Shape;583;p16"/>
            <p:cNvGrpSpPr/>
            <p:nvPr/>
          </p:nvGrpSpPr>
          <p:grpSpPr>
            <a:xfrm>
              <a:off x="5561013" y="3005138"/>
              <a:ext cx="1214438" cy="2455863"/>
              <a:chOff x="5561013" y="3005138"/>
              <a:chExt cx="1214438" cy="2455863"/>
            </a:xfrm>
          </p:grpSpPr>
          <p:sp>
            <p:nvSpPr>
              <p:cNvPr id="584" name="Google Shape;584;p16"/>
              <p:cNvSpPr/>
              <p:nvPr/>
            </p:nvSpPr>
            <p:spPr>
              <a:xfrm>
                <a:off x="5948363" y="4462463"/>
                <a:ext cx="439738" cy="998538"/>
              </a:xfrm>
              <a:custGeom>
                <a:rect b="b" l="l" r="r" t="t"/>
                <a:pathLst>
                  <a:path extrusionOk="0" h="263" w="116">
                    <a:moveTo>
                      <a:pt x="72" y="263"/>
                    </a:moveTo>
                    <a:cubicBezTo>
                      <a:pt x="44" y="263"/>
                      <a:pt x="44" y="263"/>
                      <a:pt x="44" y="263"/>
                    </a:cubicBezTo>
                    <a:cubicBezTo>
                      <a:pt x="20" y="263"/>
                      <a:pt x="0" y="239"/>
                      <a:pt x="0" y="210"/>
                    </a:cubicBezTo>
                    <a:cubicBezTo>
                      <a:pt x="0" y="53"/>
                      <a:pt x="0" y="53"/>
                      <a:pt x="0" y="53"/>
                    </a:cubicBezTo>
                    <a:cubicBezTo>
                      <a:pt x="0" y="24"/>
                      <a:pt x="20" y="0"/>
                      <a:pt x="44" y="0"/>
                    </a:cubicBezTo>
                    <a:cubicBezTo>
                      <a:pt x="72" y="0"/>
                      <a:pt x="72" y="0"/>
                      <a:pt x="72" y="0"/>
                    </a:cubicBezTo>
                    <a:cubicBezTo>
                      <a:pt x="96" y="0"/>
                      <a:pt x="116" y="24"/>
                      <a:pt x="116" y="53"/>
                    </a:cubicBezTo>
                    <a:cubicBezTo>
                      <a:pt x="116" y="210"/>
                      <a:pt x="116" y="210"/>
                      <a:pt x="116" y="210"/>
                    </a:cubicBezTo>
                    <a:cubicBezTo>
                      <a:pt x="116" y="239"/>
                      <a:pt x="96" y="263"/>
                      <a:pt x="72" y="263"/>
                    </a:cubicBezTo>
                    <a:moveTo>
                      <a:pt x="44" y="4"/>
                    </a:moveTo>
                    <a:cubicBezTo>
                      <a:pt x="22" y="4"/>
                      <a:pt x="4" y="26"/>
                      <a:pt x="4" y="53"/>
                    </a:cubicBezTo>
                    <a:cubicBezTo>
                      <a:pt x="4" y="210"/>
                      <a:pt x="4" y="210"/>
                      <a:pt x="4" y="210"/>
                    </a:cubicBezTo>
                    <a:cubicBezTo>
                      <a:pt x="4" y="237"/>
                      <a:pt x="22" y="259"/>
                      <a:pt x="44" y="259"/>
                    </a:cubicBezTo>
                    <a:cubicBezTo>
                      <a:pt x="72" y="259"/>
                      <a:pt x="72" y="259"/>
                      <a:pt x="72" y="259"/>
                    </a:cubicBezTo>
                    <a:cubicBezTo>
                      <a:pt x="94" y="259"/>
                      <a:pt x="112" y="237"/>
                      <a:pt x="112" y="210"/>
                    </a:cubicBezTo>
                    <a:cubicBezTo>
                      <a:pt x="112" y="53"/>
                      <a:pt x="112" y="53"/>
                      <a:pt x="112" y="53"/>
                    </a:cubicBezTo>
                    <a:cubicBezTo>
                      <a:pt x="112" y="26"/>
                      <a:pt x="94" y="4"/>
                      <a:pt x="72" y="4"/>
                    </a:cubicBezTo>
                    <a:cubicBezTo>
                      <a:pt x="44" y="4"/>
                      <a:pt x="44" y="4"/>
                      <a:pt x="44" y="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5" name="Google Shape;585;p16"/>
              <p:cNvSpPr/>
              <p:nvPr/>
            </p:nvSpPr>
            <p:spPr>
              <a:xfrm>
                <a:off x="5994400" y="4519613"/>
                <a:ext cx="347663" cy="782638"/>
              </a:xfrm>
              <a:prstGeom prst="rect">
                <a:avLst/>
              </a:prstGeom>
              <a:solidFill>
                <a:srgbClr val="CC3300">
                  <a:alpha val="25882"/>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6" name="Google Shape;586;p16"/>
              <p:cNvSpPr/>
              <p:nvPr/>
            </p:nvSpPr>
            <p:spPr>
              <a:xfrm>
                <a:off x="6049963" y="4292601"/>
                <a:ext cx="231775" cy="231775"/>
              </a:xfrm>
              <a:custGeom>
                <a:rect b="b" l="l" r="r" t="t"/>
                <a:pathLst>
                  <a:path extrusionOk="0" h="61" w="61">
                    <a:moveTo>
                      <a:pt x="31" y="61"/>
                    </a:moveTo>
                    <a:cubicBezTo>
                      <a:pt x="14" y="61"/>
                      <a:pt x="0" y="47"/>
                      <a:pt x="0" y="30"/>
                    </a:cubicBezTo>
                    <a:cubicBezTo>
                      <a:pt x="0" y="13"/>
                      <a:pt x="14" y="0"/>
                      <a:pt x="31" y="0"/>
                    </a:cubicBezTo>
                    <a:cubicBezTo>
                      <a:pt x="48" y="0"/>
                      <a:pt x="61" y="13"/>
                      <a:pt x="61" y="30"/>
                    </a:cubicBezTo>
                    <a:cubicBezTo>
                      <a:pt x="61" y="47"/>
                      <a:pt x="48" y="61"/>
                      <a:pt x="31" y="61"/>
                    </a:cubicBezTo>
                    <a:moveTo>
                      <a:pt x="31" y="3"/>
                    </a:moveTo>
                    <a:cubicBezTo>
                      <a:pt x="16" y="3"/>
                      <a:pt x="4" y="15"/>
                      <a:pt x="4" y="30"/>
                    </a:cubicBezTo>
                    <a:cubicBezTo>
                      <a:pt x="4" y="45"/>
                      <a:pt x="16" y="57"/>
                      <a:pt x="31" y="57"/>
                    </a:cubicBezTo>
                    <a:cubicBezTo>
                      <a:pt x="46" y="57"/>
                      <a:pt x="58" y="45"/>
                      <a:pt x="58" y="30"/>
                    </a:cubicBezTo>
                    <a:cubicBezTo>
                      <a:pt x="58" y="15"/>
                      <a:pt x="46" y="3"/>
                      <a:pt x="31"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7" name="Google Shape;587;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close/>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8" name="Google Shape;588;p16"/>
              <p:cNvSpPr/>
              <p:nvPr/>
            </p:nvSpPr>
            <p:spPr>
              <a:xfrm>
                <a:off x="5929313" y="4148138"/>
                <a:ext cx="444500" cy="439738"/>
              </a:xfrm>
              <a:custGeom>
                <a:rect b="b" l="l" r="r" t="t"/>
                <a:pathLst>
                  <a:path extrusionOk="0" h="277" w="280">
                    <a:moveTo>
                      <a:pt x="19" y="277"/>
                    </a:moveTo>
                    <a:lnTo>
                      <a:pt x="0" y="50"/>
                    </a:lnTo>
                    <a:lnTo>
                      <a:pt x="127" y="0"/>
                    </a:lnTo>
                    <a:lnTo>
                      <a:pt x="272" y="50"/>
                    </a:lnTo>
                    <a:lnTo>
                      <a:pt x="280" y="275"/>
                    </a:lnTo>
                    <a:lnTo>
                      <a:pt x="270" y="275"/>
                    </a:lnTo>
                    <a:lnTo>
                      <a:pt x="263" y="57"/>
                    </a:lnTo>
                    <a:lnTo>
                      <a:pt x="127" y="10"/>
                    </a:lnTo>
                    <a:lnTo>
                      <a:pt x="9" y="55"/>
                    </a:lnTo>
                    <a:lnTo>
                      <a:pt x="29" y="275"/>
                    </a:lnTo>
                    <a:lnTo>
                      <a:pt x="19" y="277"/>
                    </a:lnTo>
                  </a:path>
                </a:pathLst>
              </a:custGeom>
              <a:solidFill>
                <a:srgbClr val="2A2A2A">
                  <a:alpha val="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9" name="Google Shape;589;p16"/>
              <p:cNvSpPr/>
              <p:nvPr/>
            </p:nvSpPr>
            <p:spPr>
              <a:xfrm>
                <a:off x="5561013" y="3078163"/>
                <a:ext cx="1214438" cy="1509713"/>
              </a:xfrm>
              <a:custGeom>
                <a:rect b="b" l="l" r="r" t="t"/>
                <a:pathLst>
                  <a:path extrusionOk="0" h="398" w="320">
                    <a:moveTo>
                      <a:pt x="109" y="398"/>
                    </a:moveTo>
                    <a:cubicBezTo>
                      <a:pt x="106" y="397"/>
                      <a:pt x="106" y="397"/>
                      <a:pt x="106" y="397"/>
                    </a:cubicBezTo>
                    <a:cubicBezTo>
                      <a:pt x="113" y="284"/>
                      <a:pt x="113" y="284"/>
                      <a:pt x="113" y="284"/>
                    </a:cubicBezTo>
                    <a:cubicBezTo>
                      <a:pt x="0" y="22"/>
                      <a:pt x="0" y="22"/>
                      <a:pt x="0" y="22"/>
                    </a:cubicBezTo>
                    <a:cubicBezTo>
                      <a:pt x="2" y="22"/>
                      <a:pt x="2" y="22"/>
                      <a:pt x="2" y="22"/>
                    </a:cubicBezTo>
                    <a:cubicBezTo>
                      <a:pt x="5" y="21"/>
                      <a:pt x="71" y="0"/>
                      <a:pt x="106" y="10"/>
                    </a:cubicBezTo>
                    <a:cubicBezTo>
                      <a:pt x="106" y="9"/>
                      <a:pt x="106" y="7"/>
                      <a:pt x="107" y="6"/>
                    </a:cubicBezTo>
                    <a:cubicBezTo>
                      <a:pt x="107" y="4"/>
                      <a:pt x="107" y="4"/>
                      <a:pt x="107" y="4"/>
                    </a:cubicBezTo>
                    <a:cubicBezTo>
                      <a:pt x="121" y="7"/>
                      <a:pt x="121" y="7"/>
                      <a:pt x="121" y="7"/>
                    </a:cubicBezTo>
                    <a:cubicBezTo>
                      <a:pt x="123" y="3"/>
                      <a:pt x="124" y="3"/>
                      <a:pt x="125" y="3"/>
                    </a:cubicBezTo>
                    <a:cubicBezTo>
                      <a:pt x="125" y="3"/>
                      <a:pt x="126" y="3"/>
                      <a:pt x="130" y="5"/>
                    </a:cubicBezTo>
                    <a:cubicBezTo>
                      <a:pt x="133" y="2"/>
                      <a:pt x="133" y="2"/>
                      <a:pt x="133" y="2"/>
                    </a:cubicBezTo>
                    <a:cubicBezTo>
                      <a:pt x="142" y="8"/>
                      <a:pt x="142" y="8"/>
                      <a:pt x="142" y="8"/>
                    </a:cubicBezTo>
                    <a:cubicBezTo>
                      <a:pt x="148" y="5"/>
                      <a:pt x="149" y="5"/>
                      <a:pt x="150" y="5"/>
                    </a:cubicBezTo>
                    <a:cubicBezTo>
                      <a:pt x="150" y="5"/>
                      <a:pt x="151" y="5"/>
                      <a:pt x="157" y="10"/>
                    </a:cubicBezTo>
                    <a:cubicBezTo>
                      <a:pt x="159" y="6"/>
                      <a:pt x="160" y="6"/>
                      <a:pt x="161" y="6"/>
                    </a:cubicBezTo>
                    <a:cubicBezTo>
                      <a:pt x="162" y="6"/>
                      <a:pt x="163" y="7"/>
                      <a:pt x="163" y="7"/>
                    </a:cubicBezTo>
                    <a:cubicBezTo>
                      <a:pt x="164" y="8"/>
                      <a:pt x="167" y="11"/>
                      <a:pt x="169" y="14"/>
                    </a:cubicBezTo>
                    <a:cubicBezTo>
                      <a:pt x="174" y="11"/>
                      <a:pt x="174" y="11"/>
                      <a:pt x="174" y="11"/>
                    </a:cubicBezTo>
                    <a:cubicBezTo>
                      <a:pt x="176" y="14"/>
                      <a:pt x="176" y="14"/>
                      <a:pt x="176" y="14"/>
                    </a:cubicBezTo>
                    <a:cubicBezTo>
                      <a:pt x="176" y="14"/>
                      <a:pt x="176" y="14"/>
                      <a:pt x="176" y="14"/>
                    </a:cubicBezTo>
                    <a:cubicBezTo>
                      <a:pt x="177" y="14"/>
                      <a:pt x="179" y="13"/>
                      <a:pt x="180" y="13"/>
                    </a:cubicBezTo>
                    <a:cubicBezTo>
                      <a:pt x="182" y="12"/>
                      <a:pt x="184" y="11"/>
                      <a:pt x="185" y="12"/>
                    </a:cubicBezTo>
                    <a:cubicBezTo>
                      <a:pt x="187" y="12"/>
                      <a:pt x="190" y="14"/>
                      <a:pt x="191" y="15"/>
                    </a:cubicBezTo>
                    <a:cubicBezTo>
                      <a:pt x="192" y="15"/>
                      <a:pt x="193" y="14"/>
                      <a:pt x="194" y="13"/>
                    </a:cubicBezTo>
                    <a:cubicBezTo>
                      <a:pt x="196" y="12"/>
                      <a:pt x="196" y="12"/>
                      <a:pt x="196" y="12"/>
                    </a:cubicBezTo>
                    <a:cubicBezTo>
                      <a:pt x="197" y="14"/>
                      <a:pt x="197" y="14"/>
                      <a:pt x="197" y="14"/>
                    </a:cubicBezTo>
                    <a:cubicBezTo>
                      <a:pt x="198" y="16"/>
                      <a:pt x="198" y="18"/>
                      <a:pt x="199" y="18"/>
                    </a:cubicBezTo>
                    <a:cubicBezTo>
                      <a:pt x="200" y="18"/>
                      <a:pt x="202" y="17"/>
                      <a:pt x="204" y="16"/>
                    </a:cubicBezTo>
                    <a:cubicBezTo>
                      <a:pt x="206" y="15"/>
                      <a:pt x="206" y="15"/>
                      <a:pt x="206" y="15"/>
                    </a:cubicBezTo>
                    <a:cubicBezTo>
                      <a:pt x="207" y="17"/>
                      <a:pt x="207" y="17"/>
                      <a:pt x="207" y="17"/>
                    </a:cubicBezTo>
                    <a:cubicBezTo>
                      <a:pt x="207" y="19"/>
                      <a:pt x="208" y="21"/>
                      <a:pt x="208" y="22"/>
                    </a:cubicBezTo>
                    <a:cubicBezTo>
                      <a:pt x="209" y="21"/>
                      <a:pt x="210" y="20"/>
                      <a:pt x="211" y="20"/>
                    </a:cubicBezTo>
                    <a:cubicBezTo>
                      <a:pt x="214" y="17"/>
                      <a:pt x="216" y="17"/>
                      <a:pt x="217" y="17"/>
                    </a:cubicBezTo>
                    <a:cubicBezTo>
                      <a:pt x="218" y="17"/>
                      <a:pt x="218" y="17"/>
                      <a:pt x="218" y="17"/>
                    </a:cubicBezTo>
                    <a:cubicBezTo>
                      <a:pt x="218" y="18"/>
                      <a:pt x="218" y="18"/>
                      <a:pt x="218" y="18"/>
                    </a:cubicBezTo>
                    <a:cubicBezTo>
                      <a:pt x="219" y="19"/>
                      <a:pt x="221" y="21"/>
                      <a:pt x="222" y="23"/>
                    </a:cubicBezTo>
                    <a:cubicBezTo>
                      <a:pt x="223" y="22"/>
                      <a:pt x="223" y="22"/>
                      <a:pt x="223" y="22"/>
                    </a:cubicBezTo>
                    <a:cubicBezTo>
                      <a:pt x="224" y="21"/>
                      <a:pt x="225" y="19"/>
                      <a:pt x="226" y="19"/>
                    </a:cubicBezTo>
                    <a:cubicBezTo>
                      <a:pt x="227" y="19"/>
                      <a:pt x="228" y="19"/>
                      <a:pt x="228" y="20"/>
                    </a:cubicBezTo>
                    <a:cubicBezTo>
                      <a:pt x="229" y="21"/>
                      <a:pt x="230" y="22"/>
                      <a:pt x="230" y="24"/>
                    </a:cubicBezTo>
                    <a:cubicBezTo>
                      <a:pt x="231" y="24"/>
                      <a:pt x="231" y="25"/>
                      <a:pt x="231" y="26"/>
                    </a:cubicBezTo>
                    <a:cubicBezTo>
                      <a:pt x="232" y="24"/>
                      <a:pt x="234" y="21"/>
                      <a:pt x="236" y="19"/>
                    </a:cubicBezTo>
                    <a:cubicBezTo>
                      <a:pt x="239" y="13"/>
                      <a:pt x="239" y="13"/>
                      <a:pt x="239" y="13"/>
                    </a:cubicBezTo>
                    <a:cubicBezTo>
                      <a:pt x="239" y="19"/>
                      <a:pt x="239" y="19"/>
                      <a:pt x="239" y="19"/>
                    </a:cubicBezTo>
                    <a:cubicBezTo>
                      <a:pt x="241" y="16"/>
                      <a:pt x="241" y="16"/>
                      <a:pt x="241" y="16"/>
                    </a:cubicBezTo>
                    <a:cubicBezTo>
                      <a:pt x="320" y="15"/>
                      <a:pt x="320" y="15"/>
                      <a:pt x="320" y="15"/>
                    </a:cubicBezTo>
                    <a:cubicBezTo>
                      <a:pt x="257" y="183"/>
                      <a:pt x="257" y="183"/>
                      <a:pt x="257" y="183"/>
                    </a:cubicBezTo>
                    <a:cubicBezTo>
                      <a:pt x="257" y="184"/>
                      <a:pt x="207" y="350"/>
                      <a:pt x="214" y="392"/>
                    </a:cubicBezTo>
                    <a:cubicBezTo>
                      <a:pt x="210" y="393"/>
                      <a:pt x="210" y="393"/>
                      <a:pt x="210" y="393"/>
                    </a:cubicBezTo>
                    <a:cubicBezTo>
                      <a:pt x="203" y="350"/>
                      <a:pt x="252" y="188"/>
                      <a:pt x="254" y="181"/>
                    </a:cubicBezTo>
                    <a:cubicBezTo>
                      <a:pt x="315" y="19"/>
                      <a:pt x="315" y="19"/>
                      <a:pt x="315" y="19"/>
                    </a:cubicBezTo>
                    <a:cubicBezTo>
                      <a:pt x="243" y="20"/>
                      <a:pt x="243" y="20"/>
                      <a:pt x="243" y="20"/>
                    </a:cubicBezTo>
                    <a:cubicBezTo>
                      <a:pt x="235" y="30"/>
                      <a:pt x="235" y="30"/>
                      <a:pt x="235" y="30"/>
                    </a:cubicBezTo>
                    <a:cubicBezTo>
                      <a:pt x="235" y="26"/>
                      <a:pt x="235" y="26"/>
                      <a:pt x="235" y="26"/>
                    </a:cubicBezTo>
                    <a:cubicBezTo>
                      <a:pt x="233" y="30"/>
                      <a:pt x="232" y="30"/>
                      <a:pt x="231" y="30"/>
                    </a:cubicBezTo>
                    <a:cubicBezTo>
                      <a:pt x="229" y="30"/>
                      <a:pt x="229" y="28"/>
                      <a:pt x="227" y="26"/>
                    </a:cubicBezTo>
                    <a:cubicBezTo>
                      <a:pt x="227" y="25"/>
                      <a:pt x="226" y="24"/>
                      <a:pt x="226" y="23"/>
                    </a:cubicBezTo>
                    <a:cubicBezTo>
                      <a:pt x="225" y="24"/>
                      <a:pt x="225" y="24"/>
                      <a:pt x="225" y="24"/>
                    </a:cubicBezTo>
                    <a:cubicBezTo>
                      <a:pt x="224" y="25"/>
                      <a:pt x="222" y="27"/>
                      <a:pt x="220" y="26"/>
                    </a:cubicBezTo>
                    <a:cubicBezTo>
                      <a:pt x="219" y="25"/>
                      <a:pt x="217" y="23"/>
                      <a:pt x="216" y="21"/>
                    </a:cubicBezTo>
                    <a:cubicBezTo>
                      <a:pt x="215" y="21"/>
                      <a:pt x="214" y="22"/>
                      <a:pt x="213" y="23"/>
                    </a:cubicBezTo>
                    <a:cubicBezTo>
                      <a:pt x="210" y="25"/>
                      <a:pt x="209" y="26"/>
                      <a:pt x="208" y="26"/>
                    </a:cubicBezTo>
                    <a:cubicBezTo>
                      <a:pt x="207" y="26"/>
                      <a:pt x="206" y="26"/>
                      <a:pt x="204" y="20"/>
                    </a:cubicBezTo>
                    <a:cubicBezTo>
                      <a:pt x="199" y="23"/>
                      <a:pt x="198" y="22"/>
                      <a:pt x="197" y="22"/>
                    </a:cubicBezTo>
                    <a:cubicBezTo>
                      <a:pt x="196" y="21"/>
                      <a:pt x="195" y="19"/>
                      <a:pt x="194" y="18"/>
                    </a:cubicBezTo>
                    <a:cubicBezTo>
                      <a:pt x="193" y="18"/>
                      <a:pt x="191" y="19"/>
                      <a:pt x="190" y="19"/>
                    </a:cubicBezTo>
                    <a:cubicBezTo>
                      <a:pt x="189" y="19"/>
                      <a:pt x="189" y="18"/>
                      <a:pt x="188" y="18"/>
                    </a:cubicBezTo>
                    <a:cubicBezTo>
                      <a:pt x="188" y="17"/>
                      <a:pt x="186" y="16"/>
                      <a:pt x="184" y="15"/>
                    </a:cubicBezTo>
                    <a:cubicBezTo>
                      <a:pt x="184" y="15"/>
                      <a:pt x="183" y="16"/>
                      <a:pt x="182" y="16"/>
                    </a:cubicBezTo>
                    <a:cubicBezTo>
                      <a:pt x="179" y="17"/>
                      <a:pt x="177" y="18"/>
                      <a:pt x="175" y="17"/>
                    </a:cubicBezTo>
                    <a:cubicBezTo>
                      <a:pt x="174" y="17"/>
                      <a:pt x="173" y="16"/>
                      <a:pt x="173" y="16"/>
                    </a:cubicBezTo>
                    <a:cubicBezTo>
                      <a:pt x="168" y="18"/>
                      <a:pt x="168" y="18"/>
                      <a:pt x="168" y="18"/>
                    </a:cubicBezTo>
                    <a:cubicBezTo>
                      <a:pt x="167" y="17"/>
                      <a:pt x="167" y="17"/>
                      <a:pt x="167" y="17"/>
                    </a:cubicBezTo>
                    <a:cubicBezTo>
                      <a:pt x="167" y="16"/>
                      <a:pt x="163" y="13"/>
                      <a:pt x="161" y="10"/>
                    </a:cubicBezTo>
                    <a:cubicBezTo>
                      <a:pt x="160" y="11"/>
                      <a:pt x="159" y="13"/>
                      <a:pt x="159" y="14"/>
                    </a:cubicBezTo>
                    <a:cubicBezTo>
                      <a:pt x="158" y="16"/>
                      <a:pt x="158" y="16"/>
                      <a:pt x="158" y="16"/>
                    </a:cubicBezTo>
                    <a:cubicBezTo>
                      <a:pt x="156" y="14"/>
                      <a:pt x="156" y="14"/>
                      <a:pt x="156" y="14"/>
                    </a:cubicBezTo>
                    <a:cubicBezTo>
                      <a:pt x="154" y="12"/>
                      <a:pt x="151" y="9"/>
                      <a:pt x="149" y="9"/>
                    </a:cubicBezTo>
                    <a:cubicBezTo>
                      <a:pt x="149" y="9"/>
                      <a:pt x="145" y="11"/>
                      <a:pt x="143" y="12"/>
                    </a:cubicBezTo>
                    <a:cubicBezTo>
                      <a:pt x="142" y="12"/>
                      <a:pt x="142" y="12"/>
                      <a:pt x="142" y="12"/>
                    </a:cubicBezTo>
                    <a:cubicBezTo>
                      <a:pt x="134" y="7"/>
                      <a:pt x="134" y="7"/>
                      <a:pt x="134" y="7"/>
                    </a:cubicBezTo>
                    <a:cubicBezTo>
                      <a:pt x="130" y="10"/>
                      <a:pt x="130" y="10"/>
                      <a:pt x="130" y="10"/>
                    </a:cubicBezTo>
                    <a:cubicBezTo>
                      <a:pt x="129" y="9"/>
                      <a:pt x="129" y="9"/>
                      <a:pt x="129" y="9"/>
                    </a:cubicBezTo>
                    <a:cubicBezTo>
                      <a:pt x="128" y="8"/>
                      <a:pt x="126" y="7"/>
                      <a:pt x="125" y="7"/>
                    </a:cubicBezTo>
                    <a:cubicBezTo>
                      <a:pt x="125" y="7"/>
                      <a:pt x="124" y="9"/>
                      <a:pt x="124" y="10"/>
                    </a:cubicBezTo>
                    <a:cubicBezTo>
                      <a:pt x="123" y="12"/>
                      <a:pt x="123" y="12"/>
                      <a:pt x="123" y="12"/>
                    </a:cubicBezTo>
                    <a:cubicBezTo>
                      <a:pt x="110" y="9"/>
                      <a:pt x="110" y="9"/>
                      <a:pt x="110" y="9"/>
                    </a:cubicBezTo>
                    <a:cubicBezTo>
                      <a:pt x="109" y="13"/>
                      <a:pt x="109" y="13"/>
                      <a:pt x="108" y="13"/>
                    </a:cubicBezTo>
                    <a:cubicBezTo>
                      <a:pt x="108" y="14"/>
                      <a:pt x="108" y="14"/>
                      <a:pt x="108" y="14"/>
                    </a:cubicBezTo>
                    <a:cubicBezTo>
                      <a:pt x="107" y="14"/>
                      <a:pt x="107" y="14"/>
                      <a:pt x="107" y="14"/>
                    </a:cubicBezTo>
                    <a:cubicBezTo>
                      <a:pt x="76" y="4"/>
                      <a:pt x="17" y="21"/>
                      <a:pt x="5" y="25"/>
                    </a:cubicBezTo>
                    <a:cubicBezTo>
                      <a:pt x="116" y="283"/>
                      <a:pt x="116" y="283"/>
                      <a:pt x="116" y="283"/>
                    </a:cubicBezTo>
                    <a:cubicBezTo>
                      <a:pt x="109" y="398"/>
                      <a:pt x="109" y="398"/>
                      <a:pt x="109" y="398"/>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0" name="Google Shape;590;p16"/>
              <p:cNvSpPr/>
              <p:nvPr/>
            </p:nvSpPr>
            <p:spPr>
              <a:xfrm>
                <a:off x="6069013" y="3659188"/>
                <a:ext cx="193675" cy="606425"/>
              </a:xfrm>
              <a:custGeom>
                <a:rect b="b" l="l" r="r" t="t"/>
                <a:pathLst>
                  <a:path extrusionOk="0" h="160" w="51">
                    <a:moveTo>
                      <a:pt x="26" y="160"/>
                    </a:moveTo>
                    <a:cubicBezTo>
                      <a:pt x="12" y="160"/>
                      <a:pt x="0" y="147"/>
                      <a:pt x="0" y="131"/>
                    </a:cubicBezTo>
                    <a:cubicBezTo>
                      <a:pt x="0" y="29"/>
                      <a:pt x="0" y="29"/>
                      <a:pt x="0" y="29"/>
                    </a:cubicBezTo>
                    <a:cubicBezTo>
                      <a:pt x="0" y="13"/>
                      <a:pt x="12" y="0"/>
                      <a:pt x="26" y="0"/>
                    </a:cubicBezTo>
                    <a:cubicBezTo>
                      <a:pt x="40" y="0"/>
                      <a:pt x="51" y="13"/>
                      <a:pt x="51" y="29"/>
                    </a:cubicBezTo>
                    <a:cubicBezTo>
                      <a:pt x="51" y="131"/>
                      <a:pt x="51" y="131"/>
                      <a:pt x="51" y="131"/>
                    </a:cubicBezTo>
                    <a:cubicBezTo>
                      <a:pt x="51" y="147"/>
                      <a:pt x="40" y="160"/>
                      <a:pt x="26" y="160"/>
                    </a:cubicBezTo>
                    <a:moveTo>
                      <a:pt x="26" y="3"/>
                    </a:moveTo>
                    <a:cubicBezTo>
                      <a:pt x="14" y="3"/>
                      <a:pt x="4" y="15"/>
                      <a:pt x="4" y="29"/>
                    </a:cubicBezTo>
                    <a:cubicBezTo>
                      <a:pt x="4" y="131"/>
                      <a:pt x="4" y="131"/>
                      <a:pt x="4" y="131"/>
                    </a:cubicBezTo>
                    <a:cubicBezTo>
                      <a:pt x="4" y="145"/>
                      <a:pt x="14" y="156"/>
                      <a:pt x="26" y="156"/>
                    </a:cubicBezTo>
                    <a:cubicBezTo>
                      <a:pt x="38" y="156"/>
                      <a:pt x="48" y="145"/>
                      <a:pt x="48" y="131"/>
                    </a:cubicBezTo>
                    <a:cubicBezTo>
                      <a:pt x="48" y="29"/>
                      <a:pt x="48" y="29"/>
                      <a:pt x="48" y="29"/>
                    </a:cubicBezTo>
                    <a:cubicBezTo>
                      <a:pt x="48" y="15"/>
                      <a:pt x="38" y="3"/>
                      <a:pt x="26" y="3"/>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1" name="Google Shape;591;p16"/>
              <p:cNvSpPr/>
              <p:nvPr/>
            </p:nvSpPr>
            <p:spPr>
              <a:xfrm>
                <a:off x="5872163" y="3005138"/>
                <a:ext cx="201613" cy="649288"/>
              </a:xfrm>
              <a:custGeom>
                <a:rect b="b" l="l" r="r" t="t"/>
                <a:pathLst>
                  <a:path extrusionOk="0" h="171" w="53">
                    <a:moveTo>
                      <a:pt x="51" y="171"/>
                    </a:moveTo>
                    <a:cubicBezTo>
                      <a:pt x="50" y="171"/>
                      <a:pt x="49" y="170"/>
                      <a:pt x="49" y="169"/>
                    </a:cubicBezTo>
                    <a:cubicBezTo>
                      <a:pt x="49" y="143"/>
                      <a:pt x="38" y="114"/>
                      <a:pt x="28" y="88"/>
                    </a:cubicBezTo>
                    <a:cubicBezTo>
                      <a:pt x="27" y="84"/>
                      <a:pt x="25" y="81"/>
                      <a:pt x="24" y="77"/>
                    </a:cubicBezTo>
                    <a:cubicBezTo>
                      <a:pt x="23" y="74"/>
                      <a:pt x="21" y="71"/>
                      <a:pt x="19" y="67"/>
                    </a:cubicBezTo>
                    <a:cubicBezTo>
                      <a:pt x="14" y="56"/>
                      <a:pt x="8" y="44"/>
                      <a:pt x="10" y="33"/>
                    </a:cubicBezTo>
                    <a:cubicBezTo>
                      <a:pt x="9" y="33"/>
                      <a:pt x="9" y="33"/>
                      <a:pt x="9" y="33"/>
                    </a:cubicBezTo>
                    <a:cubicBezTo>
                      <a:pt x="6" y="30"/>
                      <a:pt x="4" y="20"/>
                      <a:pt x="2" y="11"/>
                    </a:cubicBezTo>
                    <a:cubicBezTo>
                      <a:pt x="2" y="8"/>
                      <a:pt x="1" y="4"/>
                      <a:pt x="0" y="3"/>
                    </a:cubicBezTo>
                    <a:cubicBezTo>
                      <a:pt x="0" y="2"/>
                      <a:pt x="1" y="1"/>
                      <a:pt x="1" y="0"/>
                    </a:cubicBezTo>
                    <a:cubicBezTo>
                      <a:pt x="2" y="0"/>
                      <a:pt x="3" y="1"/>
                      <a:pt x="4" y="1"/>
                    </a:cubicBezTo>
                    <a:cubicBezTo>
                      <a:pt x="4" y="4"/>
                      <a:pt x="5" y="7"/>
                      <a:pt x="6" y="11"/>
                    </a:cubicBezTo>
                    <a:cubicBezTo>
                      <a:pt x="7" y="17"/>
                      <a:pt x="9" y="25"/>
                      <a:pt x="11" y="29"/>
                    </a:cubicBezTo>
                    <a:cubicBezTo>
                      <a:pt x="12" y="23"/>
                      <a:pt x="15" y="20"/>
                      <a:pt x="18" y="20"/>
                    </a:cubicBezTo>
                    <a:cubicBezTo>
                      <a:pt x="18" y="20"/>
                      <a:pt x="18" y="20"/>
                      <a:pt x="18" y="20"/>
                    </a:cubicBezTo>
                    <a:cubicBezTo>
                      <a:pt x="20" y="20"/>
                      <a:pt x="22" y="23"/>
                      <a:pt x="24" y="27"/>
                    </a:cubicBezTo>
                    <a:cubicBezTo>
                      <a:pt x="25" y="31"/>
                      <a:pt x="25" y="36"/>
                      <a:pt x="22" y="38"/>
                    </a:cubicBezTo>
                    <a:cubicBezTo>
                      <a:pt x="19" y="39"/>
                      <a:pt x="17" y="39"/>
                      <a:pt x="13" y="36"/>
                    </a:cubicBezTo>
                    <a:cubicBezTo>
                      <a:pt x="13" y="45"/>
                      <a:pt x="18" y="56"/>
                      <a:pt x="22" y="65"/>
                    </a:cubicBezTo>
                    <a:cubicBezTo>
                      <a:pt x="24" y="69"/>
                      <a:pt x="26" y="73"/>
                      <a:pt x="27" y="76"/>
                    </a:cubicBezTo>
                    <a:cubicBezTo>
                      <a:pt x="29" y="80"/>
                      <a:pt x="30" y="83"/>
                      <a:pt x="31" y="86"/>
                    </a:cubicBezTo>
                    <a:cubicBezTo>
                      <a:pt x="41" y="113"/>
                      <a:pt x="53" y="142"/>
                      <a:pt x="53" y="169"/>
                    </a:cubicBezTo>
                    <a:cubicBezTo>
                      <a:pt x="53" y="170"/>
                      <a:pt x="52" y="171"/>
                      <a:pt x="51" y="171"/>
                    </a:cubicBezTo>
                    <a:moveTo>
                      <a:pt x="14" y="32"/>
                    </a:moveTo>
                    <a:cubicBezTo>
                      <a:pt x="17" y="35"/>
                      <a:pt x="19" y="35"/>
                      <a:pt x="20" y="35"/>
                    </a:cubicBezTo>
                    <a:cubicBezTo>
                      <a:pt x="21" y="34"/>
                      <a:pt x="21" y="31"/>
                      <a:pt x="20" y="28"/>
                    </a:cubicBezTo>
                    <a:cubicBezTo>
                      <a:pt x="19" y="25"/>
                      <a:pt x="18" y="24"/>
                      <a:pt x="18" y="24"/>
                    </a:cubicBezTo>
                    <a:cubicBezTo>
                      <a:pt x="17" y="24"/>
                      <a:pt x="15" y="25"/>
                      <a:pt x="14" y="31"/>
                    </a:cubicBezTo>
                    <a:cubicBezTo>
                      <a:pt x="14" y="32"/>
                      <a:pt x="14" y="32"/>
                      <a:pt x="14" y="32"/>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2" name="Google Shape;592;p16"/>
              <p:cNvSpPr/>
              <p:nvPr/>
            </p:nvSpPr>
            <p:spPr>
              <a:xfrm>
                <a:off x="6270625" y="3032126"/>
                <a:ext cx="273050" cy="649288"/>
              </a:xfrm>
              <a:custGeom>
                <a:rect b="b" l="l" r="r" t="t"/>
                <a:pathLst>
                  <a:path extrusionOk="0" h="171" w="72">
                    <a:moveTo>
                      <a:pt x="2" y="171"/>
                    </a:moveTo>
                    <a:cubicBezTo>
                      <a:pt x="1" y="171"/>
                      <a:pt x="0" y="170"/>
                      <a:pt x="0" y="169"/>
                    </a:cubicBezTo>
                    <a:cubicBezTo>
                      <a:pt x="0" y="150"/>
                      <a:pt x="13" y="129"/>
                      <a:pt x="26" y="110"/>
                    </a:cubicBezTo>
                    <a:cubicBezTo>
                      <a:pt x="33" y="98"/>
                      <a:pt x="40" y="87"/>
                      <a:pt x="44" y="77"/>
                    </a:cubicBezTo>
                    <a:cubicBezTo>
                      <a:pt x="45" y="73"/>
                      <a:pt x="47" y="70"/>
                      <a:pt x="49" y="66"/>
                    </a:cubicBezTo>
                    <a:cubicBezTo>
                      <a:pt x="54" y="56"/>
                      <a:pt x="59" y="46"/>
                      <a:pt x="58" y="36"/>
                    </a:cubicBezTo>
                    <a:cubicBezTo>
                      <a:pt x="55" y="39"/>
                      <a:pt x="52" y="40"/>
                      <a:pt x="50" y="38"/>
                    </a:cubicBezTo>
                    <a:cubicBezTo>
                      <a:pt x="47" y="36"/>
                      <a:pt x="47" y="31"/>
                      <a:pt x="48" y="27"/>
                    </a:cubicBezTo>
                    <a:cubicBezTo>
                      <a:pt x="49" y="23"/>
                      <a:pt x="51" y="21"/>
                      <a:pt x="54" y="21"/>
                    </a:cubicBezTo>
                    <a:cubicBezTo>
                      <a:pt x="57" y="21"/>
                      <a:pt x="59" y="23"/>
                      <a:pt x="61" y="29"/>
                    </a:cubicBezTo>
                    <a:cubicBezTo>
                      <a:pt x="63" y="26"/>
                      <a:pt x="65" y="17"/>
                      <a:pt x="66" y="11"/>
                    </a:cubicBezTo>
                    <a:cubicBezTo>
                      <a:pt x="67" y="7"/>
                      <a:pt x="67" y="4"/>
                      <a:pt x="68" y="2"/>
                    </a:cubicBezTo>
                    <a:cubicBezTo>
                      <a:pt x="68" y="1"/>
                      <a:pt x="69" y="0"/>
                      <a:pt x="70" y="1"/>
                    </a:cubicBezTo>
                    <a:cubicBezTo>
                      <a:pt x="71" y="1"/>
                      <a:pt x="72" y="2"/>
                      <a:pt x="71" y="3"/>
                    </a:cubicBezTo>
                    <a:cubicBezTo>
                      <a:pt x="71" y="5"/>
                      <a:pt x="70" y="8"/>
                      <a:pt x="69" y="12"/>
                    </a:cubicBezTo>
                    <a:cubicBezTo>
                      <a:pt x="68" y="20"/>
                      <a:pt x="66" y="30"/>
                      <a:pt x="62" y="33"/>
                    </a:cubicBezTo>
                    <a:cubicBezTo>
                      <a:pt x="62" y="34"/>
                      <a:pt x="62" y="34"/>
                      <a:pt x="62" y="34"/>
                    </a:cubicBezTo>
                    <a:cubicBezTo>
                      <a:pt x="63" y="44"/>
                      <a:pt x="57" y="56"/>
                      <a:pt x="52" y="67"/>
                    </a:cubicBezTo>
                    <a:cubicBezTo>
                      <a:pt x="50" y="71"/>
                      <a:pt x="49" y="75"/>
                      <a:pt x="48" y="78"/>
                    </a:cubicBezTo>
                    <a:cubicBezTo>
                      <a:pt x="44" y="88"/>
                      <a:pt x="36" y="100"/>
                      <a:pt x="29" y="111"/>
                    </a:cubicBezTo>
                    <a:cubicBezTo>
                      <a:pt x="17" y="131"/>
                      <a:pt x="4" y="151"/>
                      <a:pt x="4" y="169"/>
                    </a:cubicBezTo>
                    <a:cubicBezTo>
                      <a:pt x="4" y="170"/>
                      <a:pt x="3" y="171"/>
                      <a:pt x="2" y="171"/>
                    </a:cubicBezTo>
                    <a:cubicBezTo>
                      <a:pt x="2" y="171"/>
                      <a:pt x="2" y="171"/>
                      <a:pt x="2" y="171"/>
                    </a:cubicBezTo>
                    <a:moveTo>
                      <a:pt x="54" y="24"/>
                    </a:moveTo>
                    <a:cubicBezTo>
                      <a:pt x="53" y="24"/>
                      <a:pt x="52" y="25"/>
                      <a:pt x="51" y="28"/>
                    </a:cubicBezTo>
                    <a:cubicBezTo>
                      <a:pt x="50" y="32"/>
                      <a:pt x="51" y="35"/>
                      <a:pt x="52" y="35"/>
                    </a:cubicBezTo>
                    <a:cubicBezTo>
                      <a:pt x="53" y="36"/>
                      <a:pt x="55" y="35"/>
                      <a:pt x="58" y="32"/>
                    </a:cubicBezTo>
                    <a:cubicBezTo>
                      <a:pt x="58" y="32"/>
                      <a:pt x="58" y="32"/>
                      <a:pt x="58" y="32"/>
                    </a:cubicBezTo>
                    <a:cubicBezTo>
                      <a:pt x="56" y="26"/>
                      <a:pt x="54" y="24"/>
                      <a:pt x="54" y="24"/>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3" name="Google Shape;593;p16"/>
              <p:cNvSpPr/>
              <p:nvPr/>
            </p:nvSpPr>
            <p:spPr>
              <a:xfrm>
                <a:off x="6016625" y="3624263"/>
                <a:ext cx="300038" cy="79375"/>
              </a:xfrm>
              <a:custGeom>
                <a:rect b="b" l="l" r="r" t="t"/>
                <a:pathLst>
                  <a:path extrusionOk="0" h="21" w="79">
                    <a:moveTo>
                      <a:pt x="79" y="16"/>
                    </a:moveTo>
                    <a:cubicBezTo>
                      <a:pt x="79" y="19"/>
                      <a:pt x="75" y="21"/>
                      <a:pt x="71" y="21"/>
                    </a:cubicBezTo>
                    <a:cubicBezTo>
                      <a:pt x="7" y="12"/>
                      <a:pt x="7" y="12"/>
                      <a:pt x="7" y="12"/>
                    </a:cubicBezTo>
                    <a:cubicBezTo>
                      <a:pt x="3" y="12"/>
                      <a:pt x="0" y="9"/>
                      <a:pt x="1" y="5"/>
                    </a:cubicBezTo>
                    <a:cubicBezTo>
                      <a:pt x="1" y="2"/>
                      <a:pt x="5" y="0"/>
                      <a:pt x="9" y="0"/>
                    </a:cubicBezTo>
                    <a:cubicBezTo>
                      <a:pt x="72" y="9"/>
                      <a:pt x="72" y="9"/>
                      <a:pt x="72" y="9"/>
                    </a:cubicBezTo>
                    <a:cubicBezTo>
                      <a:pt x="76" y="9"/>
                      <a:pt x="79" y="12"/>
                      <a:pt x="79" y="16"/>
                    </a:cubicBezTo>
                  </a:path>
                </a:pathLst>
              </a:custGeom>
              <a:solidFill>
                <a:srgbClr val="2A2A2A">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94" name="Google Shape;594;p16"/>
            <p:cNvGrpSpPr/>
            <p:nvPr/>
          </p:nvGrpSpPr>
          <p:grpSpPr>
            <a:xfrm>
              <a:off x="5489575" y="5078413"/>
              <a:ext cx="1365250" cy="1146175"/>
              <a:chOff x="5489575" y="5078413"/>
              <a:chExt cx="1365250" cy="1146175"/>
            </a:xfrm>
          </p:grpSpPr>
          <p:sp>
            <p:nvSpPr>
              <p:cNvPr id="595" name="Google Shape;595;p16"/>
              <p:cNvSpPr/>
              <p:nvPr/>
            </p:nvSpPr>
            <p:spPr>
              <a:xfrm>
                <a:off x="5489575" y="5116513"/>
                <a:ext cx="1323975" cy="185738"/>
              </a:xfrm>
              <a:custGeom>
                <a:rect b="b" l="l" r="r" t="t"/>
                <a:pathLst>
                  <a:path extrusionOk="0" h="49" w="349">
                    <a:moveTo>
                      <a:pt x="345" y="0"/>
                    </a:moveTo>
                    <a:cubicBezTo>
                      <a:pt x="345" y="0"/>
                      <a:pt x="349" y="19"/>
                      <a:pt x="331" y="25"/>
                    </a:cubicBezTo>
                    <a:cubicBezTo>
                      <a:pt x="314" y="30"/>
                      <a:pt x="260" y="45"/>
                      <a:pt x="190" y="47"/>
                    </a:cubicBezTo>
                    <a:cubicBezTo>
                      <a:pt x="121" y="49"/>
                      <a:pt x="52" y="49"/>
                      <a:pt x="21" y="45"/>
                    </a:cubicBezTo>
                    <a:cubicBezTo>
                      <a:pt x="9" y="43"/>
                      <a:pt x="0" y="27"/>
                      <a:pt x="22" y="23"/>
                    </a:cubicBezTo>
                    <a:cubicBezTo>
                      <a:pt x="41" y="19"/>
                      <a:pt x="259" y="40"/>
                      <a:pt x="345"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6" name="Google Shape;596;p16"/>
              <p:cNvSpPr/>
              <p:nvPr/>
            </p:nvSpPr>
            <p:spPr>
              <a:xfrm>
                <a:off x="5489575" y="5264151"/>
                <a:ext cx="1365250" cy="212725"/>
              </a:xfrm>
              <a:custGeom>
                <a:rect b="b" l="l" r="r" t="t"/>
                <a:pathLst>
                  <a:path extrusionOk="0" h="56" w="360">
                    <a:moveTo>
                      <a:pt x="336" y="0"/>
                    </a:moveTo>
                    <a:cubicBezTo>
                      <a:pt x="336" y="0"/>
                      <a:pt x="360" y="18"/>
                      <a:pt x="331" y="31"/>
                    </a:cubicBezTo>
                    <a:cubicBezTo>
                      <a:pt x="315" y="39"/>
                      <a:pt x="260" y="52"/>
                      <a:pt x="190" y="53"/>
                    </a:cubicBezTo>
                    <a:cubicBezTo>
                      <a:pt x="121" y="55"/>
                      <a:pt x="52" y="56"/>
                      <a:pt x="21" y="52"/>
                    </a:cubicBezTo>
                    <a:cubicBezTo>
                      <a:pt x="9" y="50"/>
                      <a:pt x="0" y="34"/>
                      <a:pt x="22" y="30"/>
                    </a:cubicBezTo>
                    <a:cubicBezTo>
                      <a:pt x="41" y="25"/>
                      <a:pt x="304" y="42"/>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7" name="Google Shape;597;p16"/>
              <p:cNvSpPr/>
              <p:nvPr/>
            </p:nvSpPr>
            <p:spPr>
              <a:xfrm>
                <a:off x="5557838" y="5203826"/>
                <a:ext cx="1201738" cy="219075"/>
              </a:xfrm>
              <a:custGeom>
                <a:rect b="b" l="l" r="r" t="t"/>
                <a:pathLst>
                  <a:path extrusionOk="0" h="58" w="317">
                    <a:moveTo>
                      <a:pt x="317" y="0"/>
                    </a:moveTo>
                    <a:cubicBezTo>
                      <a:pt x="316" y="0"/>
                      <a:pt x="315" y="1"/>
                      <a:pt x="313" y="2"/>
                    </a:cubicBezTo>
                    <a:cubicBezTo>
                      <a:pt x="296" y="7"/>
                      <a:pt x="242" y="22"/>
                      <a:pt x="172" y="24"/>
                    </a:cubicBezTo>
                    <a:cubicBezTo>
                      <a:pt x="105" y="26"/>
                      <a:pt x="39" y="26"/>
                      <a:pt x="6" y="22"/>
                    </a:cubicBezTo>
                    <a:cubicBezTo>
                      <a:pt x="9" y="27"/>
                      <a:pt x="10" y="35"/>
                      <a:pt x="0" y="47"/>
                    </a:cubicBezTo>
                    <a:cubicBezTo>
                      <a:pt x="1" y="46"/>
                      <a:pt x="2" y="46"/>
                      <a:pt x="4" y="46"/>
                    </a:cubicBezTo>
                    <a:cubicBezTo>
                      <a:pt x="23" y="42"/>
                      <a:pt x="281" y="58"/>
                      <a:pt x="317" y="17"/>
                    </a:cubicBezTo>
                    <a:cubicBezTo>
                      <a:pt x="314" y="14"/>
                      <a:pt x="312" y="9"/>
                      <a:pt x="317" y="0"/>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8" name="Google Shape;598;p16"/>
              <p:cNvSpPr/>
              <p:nvPr/>
            </p:nvSpPr>
            <p:spPr>
              <a:xfrm>
                <a:off x="5489575" y="5441951"/>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9" name="Google Shape;599;p16"/>
              <p:cNvSpPr/>
              <p:nvPr/>
            </p:nvSpPr>
            <p:spPr>
              <a:xfrm>
                <a:off x="5549900" y="5378451"/>
                <a:ext cx="1209675" cy="223838"/>
              </a:xfrm>
              <a:custGeom>
                <a:rect b="b" l="l" r="r" t="t"/>
                <a:pathLst>
                  <a:path extrusionOk="0" h="59" w="319">
                    <a:moveTo>
                      <a:pt x="315" y="1"/>
                    </a:moveTo>
                    <a:cubicBezTo>
                      <a:pt x="299" y="9"/>
                      <a:pt x="244" y="22"/>
                      <a:pt x="174" y="23"/>
                    </a:cubicBezTo>
                    <a:cubicBezTo>
                      <a:pt x="107" y="25"/>
                      <a:pt x="40" y="26"/>
                      <a:pt x="8" y="22"/>
                    </a:cubicBezTo>
                    <a:cubicBezTo>
                      <a:pt x="10" y="27"/>
                      <a:pt x="11" y="36"/>
                      <a:pt x="0" y="49"/>
                    </a:cubicBezTo>
                    <a:cubicBezTo>
                      <a:pt x="2" y="48"/>
                      <a:pt x="4" y="47"/>
                      <a:pt x="6" y="47"/>
                    </a:cubicBezTo>
                    <a:cubicBezTo>
                      <a:pt x="25" y="43"/>
                      <a:pt x="284" y="59"/>
                      <a:pt x="319" y="18"/>
                    </a:cubicBezTo>
                    <a:cubicBezTo>
                      <a:pt x="317" y="15"/>
                      <a:pt x="314" y="9"/>
                      <a:pt x="319" y="0"/>
                    </a:cubicBezTo>
                    <a:cubicBezTo>
                      <a:pt x="318" y="0"/>
                      <a:pt x="316" y="1"/>
                      <a:pt x="315" y="1"/>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0" name="Google Shape;600;p16"/>
              <p:cNvSpPr/>
              <p:nvPr/>
            </p:nvSpPr>
            <p:spPr>
              <a:xfrm>
                <a:off x="5489575" y="5616576"/>
                <a:ext cx="1365250" cy="217488"/>
              </a:xfrm>
              <a:custGeom>
                <a:rect b="b" l="l" r="r" t="t"/>
                <a:pathLst>
                  <a:path extrusionOk="0" h="57" w="360">
                    <a:moveTo>
                      <a:pt x="336" y="0"/>
                    </a:moveTo>
                    <a:cubicBezTo>
                      <a:pt x="336" y="0"/>
                      <a:pt x="360" y="18"/>
                      <a:pt x="331" y="32"/>
                    </a:cubicBezTo>
                    <a:cubicBezTo>
                      <a:pt x="315" y="40"/>
                      <a:pt x="260" y="52"/>
                      <a:pt x="190" y="54"/>
                    </a:cubicBezTo>
                    <a:cubicBezTo>
                      <a:pt x="121" y="56"/>
                      <a:pt x="52" y="57"/>
                      <a:pt x="21" y="52"/>
                    </a:cubicBezTo>
                    <a:cubicBezTo>
                      <a:pt x="9" y="50"/>
                      <a:pt x="0" y="35"/>
                      <a:pt x="22" y="30"/>
                    </a:cubicBezTo>
                    <a:cubicBezTo>
                      <a:pt x="41" y="26"/>
                      <a:pt x="304" y="43"/>
                      <a:pt x="336" y="0"/>
                    </a:cubicBezTo>
                    <a:close/>
                  </a:path>
                </a:pathLst>
              </a:custGeom>
              <a:gradFill>
                <a:gsLst>
                  <a:gs pos="0">
                    <a:srgbClr val="A5AFB1"/>
                  </a:gs>
                  <a:gs pos="8000">
                    <a:srgbClr val="A5AFB1"/>
                  </a:gs>
                  <a:gs pos="19000">
                    <a:srgbClr val="F9F9F9"/>
                  </a:gs>
                  <a:gs pos="31000">
                    <a:srgbClr val="130F0C"/>
                  </a:gs>
                  <a:gs pos="36000">
                    <a:srgbClr val="7E878D"/>
                  </a:gs>
                  <a:gs pos="72000">
                    <a:srgbClr val="F3F3F3"/>
                  </a:gs>
                  <a:gs pos="78000">
                    <a:srgbClr val="AEC0C5"/>
                  </a:gs>
                  <a:gs pos="90276">
                    <a:srgbClr val="737C82"/>
                  </a:gs>
                  <a:gs pos="100000">
                    <a:srgbClr val="A9BAB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1" name="Google Shape;601;p16"/>
              <p:cNvSpPr/>
              <p:nvPr/>
            </p:nvSpPr>
            <p:spPr>
              <a:xfrm>
                <a:off x="5599113" y="5784851"/>
                <a:ext cx="1146175" cy="261938"/>
              </a:xfrm>
              <a:custGeom>
                <a:rect b="b" l="l" r="r" t="t"/>
                <a:pathLst>
                  <a:path extrusionOk="0" h="69" w="302">
                    <a:moveTo>
                      <a:pt x="150" y="15"/>
                    </a:moveTo>
                    <a:cubicBezTo>
                      <a:pt x="73" y="17"/>
                      <a:pt x="3" y="13"/>
                      <a:pt x="0" y="13"/>
                    </a:cubicBezTo>
                    <a:cubicBezTo>
                      <a:pt x="0" y="13"/>
                      <a:pt x="27" y="45"/>
                      <a:pt x="51" y="57"/>
                    </a:cubicBezTo>
                    <a:cubicBezTo>
                      <a:pt x="60" y="61"/>
                      <a:pt x="88" y="69"/>
                      <a:pt x="150" y="69"/>
                    </a:cubicBezTo>
                    <a:cubicBezTo>
                      <a:pt x="212" y="69"/>
                      <a:pt x="241" y="62"/>
                      <a:pt x="250" y="57"/>
                    </a:cubicBezTo>
                    <a:cubicBezTo>
                      <a:pt x="298" y="30"/>
                      <a:pt x="302" y="0"/>
                      <a:pt x="302" y="0"/>
                    </a:cubicBezTo>
                    <a:cubicBezTo>
                      <a:pt x="298" y="0"/>
                      <a:pt x="229" y="13"/>
                      <a:pt x="150" y="15"/>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2" name="Google Shape;602;p16"/>
              <p:cNvSpPr/>
              <p:nvPr/>
            </p:nvSpPr>
            <p:spPr>
              <a:xfrm>
                <a:off x="5583238" y="5722938"/>
                <a:ext cx="1189038" cy="125413"/>
              </a:xfrm>
              <a:custGeom>
                <a:rect b="b" l="l" r="r" t="t"/>
                <a:pathLst>
                  <a:path extrusionOk="0" h="33" w="313">
                    <a:moveTo>
                      <a:pt x="306" y="4"/>
                    </a:moveTo>
                    <a:cubicBezTo>
                      <a:pt x="290" y="12"/>
                      <a:pt x="235" y="24"/>
                      <a:pt x="165" y="26"/>
                    </a:cubicBezTo>
                    <a:cubicBezTo>
                      <a:pt x="99" y="28"/>
                      <a:pt x="34" y="29"/>
                      <a:pt x="0" y="24"/>
                    </a:cubicBezTo>
                    <a:cubicBezTo>
                      <a:pt x="2" y="26"/>
                      <a:pt x="3" y="27"/>
                      <a:pt x="4" y="29"/>
                    </a:cubicBezTo>
                    <a:cubicBezTo>
                      <a:pt x="5" y="29"/>
                      <a:pt x="5" y="29"/>
                      <a:pt x="5" y="29"/>
                    </a:cubicBezTo>
                    <a:cubicBezTo>
                      <a:pt x="5" y="29"/>
                      <a:pt x="5" y="29"/>
                      <a:pt x="5" y="29"/>
                    </a:cubicBezTo>
                    <a:cubicBezTo>
                      <a:pt x="5" y="29"/>
                      <a:pt x="5" y="29"/>
                      <a:pt x="5" y="29"/>
                    </a:cubicBezTo>
                    <a:cubicBezTo>
                      <a:pt x="6" y="29"/>
                      <a:pt x="6" y="29"/>
                      <a:pt x="6" y="29"/>
                    </a:cubicBezTo>
                    <a:cubicBezTo>
                      <a:pt x="6" y="29"/>
                      <a:pt x="6" y="29"/>
                      <a:pt x="7" y="29"/>
                    </a:cubicBezTo>
                    <a:cubicBezTo>
                      <a:pt x="7" y="29"/>
                      <a:pt x="7" y="29"/>
                      <a:pt x="7" y="29"/>
                    </a:cubicBezTo>
                    <a:cubicBezTo>
                      <a:pt x="20" y="29"/>
                      <a:pt x="84" y="33"/>
                      <a:pt x="154" y="31"/>
                    </a:cubicBezTo>
                    <a:cubicBezTo>
                      <a:pt x="233" y="29"/>
                      <a:pt x="302" y="16"/>
                      <a:pt x="306" y="16"/>
                    </a:cubicBezTo>
                    <a:cubicBezTo>
                      <a:pt x="308" y="11"/>
                      <a:pt x="310" y="5"/>
                      <a:pt x="313" y="0"/>
                    </a:cubicBezTo>
                    <a:cubicBezTo>
                      <a:pt x="311" y="1"/>
                      <a:pt x="309" y="2"/>
                      <a:pt x="306" y="4"/>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 name="Google Shape;603;p16"/>
              <p:cNvSpPr/>
              <p:nvPr/>
            </p:nvSpPr>
            <p:spPr>
              <a:xfrm>
                <a:off x="5788025" y="5981701"/>
                <a:ext cx="785813" cy="82550"/>
              </a:xfrm>
              <a:custGeom>
                <a:rect b="b" l="l" r="r" t="t"/>
                <a:pathLst>
                  <a:path extrusionOk="0" h="22" w="207">
                    <a:moveTo>
                      <a:pt x="207" y="0"/>
                    </a:moveTo>
                    <a:cubicBezTo>
                      <a:pt x="205" y="2"/>
                      <a:pt x="202" y="4"/>
                      <a:pt x="200" y="5"/>
                    </a:cubicBezTo>
                    <a:cubicBezTo>
                      <a:pt x="191" y="10"/>
                      <a:pt x="162" y="17"/>
                      <a:pt x="100" y="17"/>
                    </a:cubicBezTo>
                    <a:cubicBezTo>
                      <a:pt x="38" y="17"/>
                      <a:pt x="10" y="9"/>
                      <a:pt x="1" y="5"/>
                    </a:cubicBezTo>
                    <a:cubicBezTo>
                      <a:pt x="1" y="5"/>
                      <a:pt x="1" y="5"/>
                      <a:pt x="1" y="5"/>
                    </a:cubicBezTo>
                    <a:cubicBezTo>
                      <a:pt x="0" y="8"/>
                      <a:pt x="1" y="11"/>
                      <a:pt x="8" y="13"/>
                    </a:cubicBezTo>
                    <a:cubicBezTo>
                      <a:pt x="22" y="15"/>
                      <a:pt x="54" y="22"/>
                      <a:pt x="100" y="21"/>
                    </a:cubicBezTo>
                    <a:cubicBezTo>
                      <a:pt x="146" y="22"/>
                      <a:pt x="179" y="15"/>
                      <a:pt x="192" y="13"/>
                    </a:cubicBezTo>
                    <a:cubicBezTo>
                      <a:pt x="200" y="11"/>
                      <a:pt x="200" y="8"/>
                      <a:pt x="200" y="5"/>
                    </a:cubicBezTo>
                    <a:cubicBezTo>
                      <a:pt x="202" y="4"/>
                      <a:pt x="205" y="2"/>
                      <a:pt x="207" y="0"/>
                    </a:cubicBezTo>
                    <a:close/>
                  </a:path>
                </a:pathLst>
              </a:custGeom>
              <a:solidFill>
                <a:srgbClr val="B3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4" name="Google Shape;604;p16"/>
              <p:cNvSpPr/>
              <p:nvPr/>
            </p:nvSpPr>
            <p:spPr>
              <a:xfrm>
                <a:off x="5819775" y="6030913"/>
                <a:ext cx="696913" cy="117475"/>
              </a:xfrm>
              <a:custGeom>
                <a:rect b="b" l="l" r="r" t="t"/>
                <a:pathLst>
                  <a:path extrusionOk="0" h="31" w="184">
                    <a:moveTo>
                      <a:pt x="93" y="8"/>
                    </a:moveTo>
                    <a:cubicBezTo>
                      <a:pt x="92" y="8"/>
                      <a:pt x="92" y="8"/>
                      <a:pt x="92" y="8"/>
                    </a:cubicBezTo>
                    <a:cubicBezTo>
                      <a:pt x="92" y="8"/>
                      <a:pt x="92" y="8"/>
                      <a:pt x="92" y="8"/>
                    </a:cubicBezTo>
                    <a:cubicBezTo>
                      <a:pt x="46" y="9"/>
                      <a:pt x="14" y="2"/>
                      <a:pt x="0" y="0"/>
                    </a:cubicBezTo>
                    <a:cubicBezTo>
                      <a:pt x="0" y="0"/>
                      <a:pt x="1" y="5"/>
                      <a:pt x="7" y="8"/>
                    </a:cubicBezTo>
                    <a:cubicBezTo>
                      <a:pt x="13" y="11"/>
                      <a:pt x="57" y="31"/>
                      <a:pt x="57" y="31"/>
                    </a:cubicBezTo>
                    <a:cubicBezTo>
                      <a:pt x="57" y="31"/>
                      <a:pt x="73" y="28"/>
                      <a:pt x="92" y="29"/>
                    </a:cubicBezTo>
                    <a:cubicBezTo>
                      <a:pt x="92" y="29"/>
                      <a:pt x="92" y="29"/>
                      <a:pt x="92" y="29"/>
                    </a:cubicBezTo>
                    <a:cubicBezTo>
                      <a:pt x="92" y="29"/>
                      <a:pt x="92" y="29"/>
                      <a:pt x="92" y="29"/>
                    </a:cubicBezTo>
                    <a:cubicBezTo>
                      <a:pt x="112" y="28"/>
                      <a:pt x="128" y="31"/>
                      <a:pt x="128" y="31"/>
                    </a:cubicBezTo>
                    <a:cubicBezTo>
                      <a:pt x="128" y="31"/>
                      <a:pt x="171" y="11"/>
                      <a:pt x="177" y="8"/>
                    </a:cubicBezTo>
                    <a:cubicBezTo>
                      <a:pt x="183" y="5"/>
                      <a:pt x="184" y="0"/>
                      <a:pt x="184" y="0"/>
                    </a:cubicBezTo>
                    <a:cubicBezTo>
                      <a:pt x="171" y="2"/>
                      <a:pt x="138" y="9"/>
                      <a:pt x="93" y="8"/>
                    </a:cubicBezTo>
                    <a:close/>
                  </a:path>
                </a:pathLst>
              </a:custGeom>
              <a:gradFill>
                <a:gsLst>
                  <a:gs pos="0">
                    <a:srgbClr val="686868"/>
                  </a:gs>
                  <a:gs pos="73000">
                    <a:srgbClr val="D7D7D7"/>
                  </a:gs>
                  <a:gs pos="82000">
                    <a:srgbClr val="909090"/>
                  </a:gs>
                  <a:gs pos="100000">
                    <a:srgbClr val="909090"/>
                  </a:gs>
                </a:gsLst>
                <a:lin ang="8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5" name="Google Shape;605;p16"/>
              <p:cNvSpPr/>
              <p:nvPr/>
            </p:nvSpPr>
            <p:spPr>
              <a:xfrm>
                <a:off x="6027738" y="6137276"/>
                <a:ext cx="280988" cy="52388"/>
              </a:xfrm>
              <a:custGeom>
                <a:rect b="b" l="l" r="r" t="t"/>
                <a:pathLst>
                  <a:path extrusionOk="0" h="14" w="74">
                    <a:moveTo>
                      <a:pt x="37" y="1"/>
                    </a:moveTo>
                    <a:cubicBezTo>
                      <a:pt x="37" y="1"/>
                      <a:pt x="37" y="1"/>
                      <a:pt x="37" y="1"/>
                    </a:cubicBezTo>
                    <a:cubicBezTo>
                      <a:pt x="37" y="1"/>
                      <a:pt x="37" y="1"/>
                      <a:pt x="37" y="1"/>
                    </a:cubicBezTo>
                    <a:cubicBezTo>
                      <a:pt x="37" y="1"/>
                      <a:pt x="37" y="1"/>
                      <a:pt x="37" y="1"/>
                    </a:cubicBezTo>
                    <a:cubicBezTo>
                      <a:pt x="18" y="0"/>
                      <a:pt x="2" y="3"/>
                      <a:pt x="2" y="3"/>
                    </a:cubicBezTo>
                    <a:cubicBezTo>
                      <a:pt x="2" y="3"/>
                      <a:pt x="0" y="14"/>
                      <a:pt x="9" y="14"/>
                    </a:cubicBezTo>
                    <a:cubicBezTo>
                      <a:pt x="17" y="14"/>
                      <a:pt x="37" y="14"/>
                      <a:pt x="37" y="14"/>
                    </a:cubicBezTo>
                    <a:cubicBezTo>
                      <a:pt x="37" y="14"/>
                      <a:pt x="57" y="14"/>
                      <a:pt x="66" y="14"/>
                    </a:cubicBezTo>
                    <a:cubicBezTo>
                      <a:pt x="74" y="14"/>
                      <a:pt x="73" y="3"/>
                      <a:pt x="73" y="3"/>
                    </a:cubicBezTo>
                    <a:cubicBezTo>
                      <a:pt x="73" y="3"/>
                      <a:pt x="57" y="0"/>
                      <a:pt x="37"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 name="Google Shape;606;p16"/>
              <p:cNvSpPr/>
              <p:nvPr/>
            </p:nvSpPr>
            <p:spPr>
              <a:xfrm>
                <a:off x="6054725" y="6186488"/>
                <a:ext cx="231775" cy="38100"/>
              </a:xfrm>
              <a:custGeom>
                <a:rect b="b" l="l" r="r" t="t"/>
                <a:pathLst>
                  <a:path extrusionOk="0" h="10" w="61">
                    <a:moveTo>
                      <a:pt x="59" y="1"/>
                    </a:moveTo>
                    <a:cubicBezTo>
                      <a:pt x="50" y="1"/>
                      <a:pt x="30" y="1"/>
                      <a:pt x="30" y="1"/>
                    </a:cubicBezTo>
                    <a:cubicBezTo>
                      <a:pt x="30" y="1"/>
                      <a:pt x="10" y="1"/>
                      <a:pt x="2" y="1"/>
                    </a:cubicBezTo>
                    <a:cubicBezTo>
                      <a:pt x="1" y="1"/>
                      <a:pt x="0" y="0"/>
                      <a:pt x="0" y="0"/>
                    </a:cubicBezTo>
                    <a:cubicBezTo>
                      <a:pt x="5" y="6"/>
                      <a:pt x="17" y="10"/>
                      <a:pt x="30" y="10"/>
                    </a:cubicBezTo>
                    <a:cubicBezTo>
                      <a:pt x="44" y="10"/>
                      <a:pt x="55" y="6"/>
                      <a:pt x="61" y="0"/>
                    </a:cubicBezTo>
                    <a:cubicBezTo>
                      <a:pt x="60" y="0"/>
                      <a:pt x="59" y="1"/>
                      <a:pt x="59" y="1"/>
                    </a:cubicBezTo>
                    <a:close/>
                  </a:path>
                </a:pathLst>
              </a:custGeom>
              <a:gradFill>
                <a:gsLst>
                  <a:gs pos="0">
                    <a:srgbClr val="686868"/>
                  </a:gs>
                  <a:gs pos="100000">
                    <a:srgbClr val="0000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7" name="Google Shape;607;p16"/>
              <p:cNvSpPr/>
              <p:nvPr/>
            </p:nvSpPr>
            <p:spPr>
              <a:xfrm>
                <a:off x="5557838" y="5556251"/>
                <a:ext cx="1201738" cy="220663"/>
              </a:xfrm>
              <a:custGeom>
                <a:rect b="b" l="l" r="r" t="t"/>
                <a:pathLst>
                  <a:path extrusionOk="0" h="58" w="317">
                    <a:moveTo>
                      <a:pt x="0" y="47"/>
                    </a:moveTo>
                    <a:cubicBezTo>
                      <a:pt x="1" y="47"/>
                      <a:pt x="3" y="46"/>
                      <a:pt x="4" y="46"/>
                    </a:cubicBezTo>
                    <a:cubicBezTo>
                      <a:pt x="23" y="42"/>
                      <a:pt x="279" y="58"/>
                      <a:pt x="317" y="17"/>
                    </a:cubicBezTo>
                    <a:cubicBezTo>
                      <a:pt x="314" y="14"/>
                      <a:pt x="313" y="9"/>
                      <a:pt x="317" y="0"/>
                    </a:cubicBezTo>
                    <a:cubicBezTo>
                      <a:pt x="316" y="1"/>
                      <a:pt x="314" y="1"/>
                      <a:pt x="313" y="2"/>
                    </a:cubicBezTo>
                    <a:cubicBezTo>
                      <a:pt x="297" y="10"/>
                      <a:pt x="242" y="22"/>
                      <a:pt x="172" y="24"/>
                    </a:cubicBezTo>
                    <a:cubicBezTo>
                      <a:pt x="105" y="26"/>
                      <a:pt x="39" y="27"/>
                      <a:pt x="6" y="22"/>
                    </a:cubicBezTo>
                    <a:cubicBezTo>
                      <a:pt x="8" y="27"/>
                      <a:pt x="8" y="35"/>
                      <a:pt x="0" y="47"/>
                    </a:cubicBezTo>
                    <a:close/>
                  </a:path>
                </a:pathLst>
              </a:custGeom>
              <a:gradFill>
                <a:gsLst>
                  <a:gs pos="0">
                    <a:srgbClr val="515C5F"/>
                  </a:gs>
                  <a:gs pos="42000">
                    <a:srgbClr val="515C5F"/>
                  </a:gs>
                  <a:gs pos="84000">
                    <a:srgbClr val="A9BABA"/>
                  </a:gs>
                  <a:gs pos="100000">
                    <a:srgbClr val="A9BABA"/>
                  </a:gs>
                </a:gsLst>
                <a:lin ang="5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8" name="Google Shape;608;p16"/>
              <p:cNvSpPr/>
              <p:nvPr/>
            </p:nvSpPr>
            <p:spPr>
              <a:xfrm>
                <a:off x="5522913" y="5078413"/>
                <a:ext cx="1293813" cy="144463"/>
              </a:xfrm>
              <a:custGeom>
                <a:rect b="b" l="l" r="r" t="t"/>
                <a:pathLst>
                  <a:path extrusionOk="0" h="38" w="341">
                    <a:moveTo>
                      <a:pt x="0" y="0"/>
                    </a:moveTo>
                    <a:cubicBezTo>
                      <a:pt x="11" y="12"/>
                      <a:pt x="4" y="33"/>
                      <a:pt x="2" y="37"/>
                    </a:cubicBezTo>
                    <a:cubicBezTo>
                      <a:pt x="5" y="35"/>
                      <a:pt x="8" y="34"/>
                      <a:pt x="13" y="33"/>
                    </a:cubicBezTo>
                    <a:cubicBezTo>
                      <a:pt x="19" y="32"/>
                      <a:pt x="41" y="32"/>
                      <a:pt x="73" y="33"/>
                    </a:cubicBezTo>
                    <a:cubicBezTo>
                      <a:pt x="149" y="36"/>
                      <a:pt x="276" y="38"/>
                      <a:pt x="336" y="10"/>
                    </a:cubicBezTo>
                    <a:cubicBezTo>
                      <a:pt x="334" y="5"/>
                      <a:pt x="337" y="3"/>
                      <a:pt x="341" y="0"/>
                    </a:cubicBezTo>
                    <a:cubicBezTo>
                      <a:pt x="210" y="35"/>
                      <a:pt x="16" y="5"/>
                      <a:pt x="0" y="0"/>
                    </a:cubicBezTo>
                  </a:path>
                </a:pathLst>
              </a:custGeom>
              <a:gradFill>
                <a:gsLst>
                  <a:gs pos="0">
                    <a:srgbClr val="515C5F"/>
                  </a:gs>
                  <a:gs pos="7000">
                    <a:srgbClr val="515C5F"/>
                  </a:gs>
                  <a:gs pos="84000">
                    <a:srgbClr val="A9BABA"/>
                  </a:gs>
                  <a:gs pos="100000">
                    <a:srgbClr val="A9BAB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9" name="Google Shape;609;p16"/>
              <p:cNvSpPr/>
              <p:nvPr/>
            </p:nvSpPr>
            <p:spPr>
              <a:xfrm>
                <a:off x="6764338" y="5078413"/>
                <a:ext cx="52388" cy="11113"/>
              </a:xfrm>
              <a:custGeom>
                <a:rect b="b" l="l" r="r" t="t"/>
                <a:pathLst>
                  <a:path extrusionOk="0" h="3" w="14">
                    <a:moveTo>
                      <a:pt x="14" y="0"/>
                    </a:moveTo>
                    <a:cubicBezTo>
                      <a:pt x="9" y="1"/>
                      <a:pt x="5" y="2"/>
                      <a:pt x="0" y="3"/>
                    </a:cubicBezTo>
                    <a:cubicBezTo>
                      <a:pt x="8" y="2"/>
                      <a:pt x="12" y="1"/>
                      <a:pt x="13" y="1"/>
                    </a:cubicBezTo>
                    <a:cubicBezTo>
                      <a:pt x="13" y="0"/>
                      <a:pt x="13" y="0"/>
                      <a:pt x="14" y="0"/>
                    </a:cubicBezTo>
                    <a:cubicBezTo>
                      <a:pt x="14" y="0"/>
                      <a:pt x="14" y="0"/>
                      <a:pt x="14"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0" name="Google Shape;610;p16"/>
              <p:cNvSpPr/>
              <p:nvPr/>
            </p:nvSpPr>
            <p:spPr>
              <a:xfrm>
                <a:off x="5519738" y="5078413"/>
                <a:ext cx="3175" cy="3175"/>
              </a:xfrm>
              <a:custGeom>
                <a:rect b="b" l="l" r="r" t="t"/>
                <a:pathLst>
                  <a:path extrusionOk="0" h="1" w="1">
                    <a:moveTo>
                      <a:pt x="0" y="0"/>
                    </a:moveTo>
                    <a:cubicBezTo>
                      <a:pt x="0" y="0"/>
                      <a:pt x="0" y="0"/>
                      <a:pt x="1" y="0"/>
                    </a:cubicBezTo>
                    <a:cubicBezTo>
                      <a:pt x="1" y="0"/>
                      <a:pt x="1" y="0"/>
                      <a:pt x="1" y="0"/>
                    </a:cubicBezTo>
                    <a:cubicBezTo>
                      <a:pt x="1" y="0"/>
                      <a:pt x="1" y="0"/>
                      <a:pt x="1" y="0"/>
                    </a:cubicBezTo>
                    <a:cubicBezTo>
                      <a:pt x="1" y="0"/>
                      <a:pt x="1" y="1"/>
                      <a:pt x="1" y="1"/>
                    </a:cubicBezTo>
                    <a:cubicBezTo>
                      <a:pt x="1" y="1"/>
                      <a:pt x="1" y="1"/>
                      <a:pt x="1" y="1"/>
                    </a:cubicBezTo>
                    <a:cubicBezTo>
                      <a:pt x="1" y="1"/>
                      <a:pt x="1" y="0"/>
                      <a:pt x="1" y="0"/>
                    </a:cubicBezTo>
                    <a:cubicBezTo>
                      <a:pt x="0" y="0"/>
                      <a:pt x="0" y="0"/>
                      <a:pt x="0" y="0"/>
                    </a:cubicBezTo>
                  </a:path>
                </a:pathLst>
              </a:custGeom>
              <a:solidFill>
                <a:srgbClr val="E968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1" name="Google Shape;611;p16"/>
              <p:cNvSpPr/>
              <p:nvPr/>
            </p:nvSpPr>
            <p:spPr>
              <a:xfrm>
                <a:off x="5522913" y="5078413"/>
                <a:ext cx="0" cy="3175"/>
              </a:xfrm>
              <a:custGeom>
                <a:rect b="b" l="l" r="r" t="t"/>
                <a:pathLst>
                  <a:path extrusionOk="0" h="1" w="120000">
                    <a:moveTo>
                      <a:pt x="0" y="0"/>
                    </a:moveTo>
                    <a:cubicBezTo>
                      <a:pt x="0" y="0"/>
                      <a:pt x="0" y="0"/>
                      <a:pt x="0" y="0"/>
                    </a:cubicBezTo>
                    <a:cubicBezTo>
                      <a:pt x="0" y="0"/>
                      <a:pt x="0" y="1"/>
                      <a:pt x="0" y="1"/>
                    </a:cubicBezTo>
                    <a:cubicBezTo>
                      <a:pt x="0" y="1"/>
                      <a:pt x="0" y="0"/>
                      <a:pt x="0" y="0"/>
                    </a:cubicBezTo>
                  </a:path>
                </a:pathLst>
              </a:custGeom>
              <a:solidFill>
                <a:srgbClr val="CFA9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2" name="Google Shape;612;p16"/>
              <p:cNvSpPr/>
              <p:nvPr/>
            </p:nvSpPr>
            <p:spPr>
              <a:xfrm>
                <a:off x="6054725" y="5138738"/>
                <a:ext cx="150813" cy="3175"/>
              </a:xfrm>
              <a:custGeom>
                <a:rect b="b" l="l" r="r" t="t"/>
                <a:pathLst>
                  <a:path extrusionOk="0" h="1" w="40">
                    <a:moveTo>
                      <a:pt x="0" y="0"/>
                    </a:moveTo>
                    <a:cubicBezTo>
                      <a:pt x="9" y="0"/>
                      <a:pt x="19" y="0"/>
                      <a:pt x="29" y="1"/>
                    </a:cubicBezTo>
                    <a:cubicBezTo>
                      <a:pt x="33" y="1"/>
                      <a:pt x="36" y="1"/>
                      <a:pt x="40" y="1"/>
                    </a:cubicBezTo>
                    <a:cubicBezTo>
                      <a:pt x="26" y="1"/>
                      <a:pt x="13" y="0"/>
                      <a:pt x="0" y="0"/>
                    </a:cubicBezTo>
                  </a:path>
                </a:pathLst>
              </a:custGeom>
              <a:solidFill>
                <a:srgbClr val="672B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13" name="Google Shape;613;p16"/>
            <p:cNvSpPr/>
            <p:nvPr/>
          </p:nvSpPr>
          <p:spPr>
            <a:xfrm>
              <a:off x="5424090" y="2498330"/>
              <a:ext cx="1497809" cy="1499790"/>
            </a:xfrm>
            <a:prstGeom prst="ellipse">
              <a:avLst/>
            </a:prstGeom>
            <a:gradFill>
              <a:gsLst>
                <a:gs pos="0">
                  <a:srgbClr val="FFFFCC"/>
                </a:gs>
                <a:gs pos="49000">
                  <a:srgbClr val="FFFF00">
                    <a:alpha val="69803"/>
                  </a:srgbClr>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1000"/>
                                        <p:tgtEl>
                                          <p:spTgt spid="449"/>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25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ppt_w</p:attrName>
                                        </p:attrNameLst>
                                      </p:cBhvr>
                                      <p:tavLst>
                                        <p:tav fmla="" tm="0">
                                          <p:val>
                                            <p:strVal val="0"/>
                                          </p:val>
                                        </p:tav>
                                        <p:tav fmla="" tm="100000">
                                          <p:val>
                                            <p:strVal val="#ppt_w"/>
                                          </p:val>
                                        </p:tav>
                                      </p:tavLst>
                                    </p:anim>
                                    <p:anim calcmode="lin" valueType="num">
                                      <p:cBhvr additive="base">
                                        <p:cTn dur="500"/>
                                        <p:tgtEl>
                                          <p:spTgt spid="4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750"/>
                                        <p:tgtEl>
                                          <p:spTgt spid="490"/>
                                        </p:tgtEl>
                                        <p:attrNameLst>
                                          <p:attrName>ppt_w</p:attrName>
                                        </p:attrNameLst>
                                      </p:cBhvr>
                                      <p:tavLst>
                                        <p:tav fmla="" tm="0">
                                          <p:val>
                                            <p:strVal val="0"/>
                                          </p:val>
                                        </p:tav>
                                        <p:tav fmla="" tm="100000">
                                          <p:val>
                                            <p:strVal val="#ppt_w"/>
                                          </p:val>
                                        </p:tav>
                                      </p:tavLst>
                                    </p:anim>
                                    <p:anim calcmode="lin" valueType="num">
                                      <p:cBhvr additive="base">
                                        <p:cTn dur="750"/>
                                        <p:tgtEl>
                                          <p:spTgt spid="49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495"/>
                                        </p:tgtEl>
                                        <p:attrNameLst>
                                          <p:attrName>style.visibility</p:attrName>
                                        </p:attrNameLst>
                                      </p:cBhvr>
                                      <p:to>
                                        <p:strVal val="visible"/>
                                      </p:to>
                                    </p:set>
                                    <p:animEffect filter="fade" transition="in">
                                      <p:cBhvr>
                                        <p:cTn dur="750"/>
                                        <p:tgtEl>
                                          <p:spTgt spid="495"/>
                                        </p:tgtEl>
                                      </p:cBhvr>
                                    </p:animEffect>
                                  </p:childTnLst>
                                </p:cTn>
                              </p:par>
                              <p:par>
                                <p:cTn fill="hold" nodeType="withEffect" presetClass="entr" presetID="23" presetSubtype="16">
                                  <p:stCondLst>
                                    <p:cond delay="150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ppt_w</p:attrName>
                                        </p:attrNameLst>
                                      </p:cBhvr>
                                      <p:tavLst>
                                        <p:tav fmla="" tm="0">
                                          <p:val>
                                            <p:strVal val="0"/>
                                          </p:val>
                                        </p:tav>
                                        <p:tav fmla="" tm="100000">
                                          <p:val>
                                            <p:strVal val="#ppt_w"/>
                                          </p:val>
                                        </p:tav>
                                      </p:tavLst>
                                    </p:anim>
                                    <p:anim calcmode="lin" valueType="num">
                                      <p:cBhvr additive="base">
                                        <p:cTn dur="500"/>
                                        <p:tgtEl>
                                          <p:spTgt spid="487"/>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1500"/>
                                  </p:stCondLst>
                                  <p:childTnLst>
                                    <p:set>
                                      <p:cBhvr>
                                        <p:cTn dur="1" fill="hold">
                                          <p:stCondLst>
                                            <p:cond delay="0"/>
                                          </p:stCondLst>
                                        </p:cTn>
                                        <p:tgtEl>
                                          <p:spTgt spid="494"/>
                                        </p:tgtEl>
                                        <p:attrNameLst>
                                          <p:attrName>style.visibility</p:attrName>
                                        </p:attrNameLst>
                                      </p:cBhvr>
                                      <p:to>
                                        <p:strVal val="visible"/>
                                      </p:to>
                                    </p:set>
                                    <p:anim calcmode="lin" valueType="num">
                                      <p:cBhvr additive="base">
                                        <p:cTn dur="1000"/>
                                        <p:tgtEl>
                                          <p:spTgt spid="4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1000"/>
                                        <p:tgtEl>
                                          <p:spTgt spid="4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75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1000"/>
                                        <p:tgtEl>
                                          <p:spTgt spid="49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75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1000"/>
                                        <p:tgtEl>
                                          <p:spTgt spid="4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1000"/>
                                        <p:tgtEl>
                                          <p:spTgt spid="499"/>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25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500"/>
                                        <p:tgtEl>
                                          <p:spTgt spid="498"/>
                                        </p:tgtEl>
                                        <p:attrNameLst>
                                          <p:attrName>ppt_w</p:attrName>
                                        </p:attrNameLst>
                                      </p:cBhvr>
                                      <p:tavLst>
                                        <p:tav fmla="" tm="0">
                                          <p:val>
                                            <p:strVal val="0"/>
                                          </p:val>
                                        </p:tav>
                                        <p:tav fmla="" tm="100000">
                                          <p:val>
                                            <p:strVal val="#ppt_w"/>
                                          </p:val>
                                        </p:tav>
                                      </p:tavLst>
                                    </p:anim>
                                    <p:anim calcmode="lin" valueType="num">
                                      <p:cBhvr additive="base">
                                        <p:cTn dur="500"/>
                                        <p:tgtEl>
                                          <p:spTgt spid="49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1000"/>
                                        <p:tgtEl>
                                          <p:spTgt spid="538"/>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25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ppt_w</p:attrName>
                                        </p:attrNameLst>
                                      </p:cBhvr>
                                      <p:tavLst>
                                        <p:tav fmla="" tm="0">
                                          <p:val>
                                            <p:strVal val="0"/>
                                          </p:val>
                                        </p:tav>
                                        <p:tav fmla="" tm="100000">
                                          <p:val>
                                            <p:strVal val="#ppt_w"/>
                                          </p:val>
                                        </p:tav>
                                      </p:tavLst>
                                    </p:anim>
                                    <p:anim calcmode="lin" valueType="num">
                                      <p:cBhvr additive="base">
                                        <p:cTn dur="500"/>
                                        <p:tgtEl>
                                          <p:spTgt spid="537"/>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1000"/>
                                        <p:tgtEl>
                                          <p:spTgt spid="4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6"/>
                                        </p:tgtEl>
                                        <p:attrNameLst>
                                          <p:attrName>style.visibility</p:attrName>
                                        </p:attrNameLst>
                                      </p:cBhvr>
                                      <p:to>
                                        <p:strVal val="visible"/>
                                      </p:to>
                                    </p:set>
                                    <p:anim calcmode="lin" valueType="num">
                                      <p:cBhvr additive="base">
                                        <p:cTn dur="1000"/>
                                        <p:tgtEl>
                                          <p:spTgt spid="5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2"/>
          <p:cNvGrpSpPr/>
          <p:nvPr/>
        </p:nvGrpSpPr>
        <p:grpSpPr>
          <a:xfrm>
            <a:off x="3966245" y="1104008"/>
            <a:ext cx="4510868" cy="4699744"/>
            <a:chOff x="3069126" y="1836277"/>
            <a:chExt cx="2860735" cy="2980517"/>
          </a:xfrm>
        </p:grpSpPr>
        <p:grpSp>
          <p:nvGrpSpPr>
            <p:cNvPr id="143" name="Google Shape;143;p2"/>
            <p:cNvGrpSpPr/>
            <p:nvPr/>
          </p:nvGrpSpPr>
          <p:grpSpPr>
            <a:xfrm>
              <a:off x="3069126" y="1981401"/>
              <a:ext cx="2860735" cy="2835393"/>
              <a:chOff x="3163889" y="2097089"/>
              <a:chExt cx="2687636" cy="2663825"/>
            </a:xfrm>
          </p:grpSpPr>
          <p:sp>
            <p:nvSpPr>
              <p:cNvPr id="144" name="Google Shape;144;p2"/>
              <p:cNvSpPr/>
              <p:nvPr/>
            </p:nvSpPr>
            <p:spPr>
              <a:xfrm>
                <a:off x="3163889" y="2097089"/>
                <a:ext cx="2660650" cy="2663825"/>
              </a:xfrm>
              <a:prstGeom prst="ellipse">
                <a:avLst/>
              </a:prstGeom>
              <a:gradFill>
                <a:gsLst>
                  <a:gs pos="0">
                    <a:srgbClr val="F2F2F2"/>
                  </a:gs>
                  <a:gs pos="54000">
                    <a:srgbClr val="DBD2CD"/>
                  </a:gs>
                  <a:gs pos="68000">
                    <a:srgbClr val="BFBFBF"/>
                  </a:gs>
                  <a:gs pos="94000">
                    <a:srgbClr val="BFBFBF"/>
                  </a:gs>
                  <a:gs pos="100000">
                    <a:srgbClr val="BFBFBF"/>
                  </a:gs>
                </a:gsLst>
                <a:path path="circle">
                  <a:fillToRect b="100%" r="100%"/>
                </a:path>
                <a:tileRect l="-100%" t="-100%"/>
              </a:gradFill>
              <a:ln>
                <a:noFill/>
              </a:ln>
              <a:effectLst>
                <a:outerShdw blurRad="762000" sx="105000" rotWithShape="0" algn="tl" dir="2700000" dist="368300" sy="105000">
                  <a:srgbClr val="000000">
                    <a:alpha val="45882"/>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5" name="Google Shape;145;p2"/>
              <p:cNvGrpSpPr/>
              <p:nvPr/>
            </p:nvGrpSpPr>
            <p:grpSpPr>
              <a:xfrm>
                <a:off x="3189288" y="2292350"/>
                <a:ext cx="2662237" cy="2422526"/>
                <a:chOff x="3189288" y="2292350"/>
                <a:chExt cx="2662237" cy="2422526"/>
              </a:xfrm>
            </p:grpSpPr>
            <p:sp>
              <p:nvSpPr>
                <p:cNvPr id="146" name="Google Shape;146;p2"/>
                <p:cNvSpPr/>
                <p:nvPr/>
              </p:nvSpPr>
              <p:spPr>
                <a:xfrm>
                  <a:off x="4530725" y="2327274"/>
                  <a:ext cx="1320800" cy="2058988"/>
                </a:xfrm>
                <a:custGeom>
                  <a:rect b="b" l="l" r="r" t="t"/>
                  <a:pathLst>
                    <a:path extrusionOk="0" h="539" w="346">
                      <a:moveTo>
                        <a:pt x="214" y="164"/>
                      </a:moveTo>
                      <a:cubicBezTo>
                        <a:pt x="214" y="164"/>
                        <a:pt x="217" y="186"/>
                        <a:pt x="216" y="187"/>
                      </a:cubicBezTo>
                      <a:cubicBezTo>
                        <a:pt x="215" y="189"/>
                        <a:pt x="210" y="189"/>
                        <a:pt x="207" y="188"/>
                      </a:cubicBezTo>
                      <a:cubicBezTo>
                        <a:pt x="206" y="188"/>
                        <a:pt x="203" y="187"/>
                        <a:pt x="198" y="191"/>
                      </a:cubicBezTo>
                      <a:cubicBezTo>
                        <a:pt x="178" y="185"/>
                        <a:pt x="178" y="185"/>
                        <a:pt x="174" y="182"/>
                      </a:cubicBezTo>
                      <a:cubicBezTo>
                        <a:pt x="172" y="180"/>
                        <a:pt x="170" y="178"/>
                        <a:pt x="165" y="179"/>
                      </a:cubicBezTo>
                      <a:cubicBezTo>
                        <a:pt x="164" y="179"/>
                        <a:pt x="162" y="179"/>
                        <a:pt x="161" y="182"/>
                      </a:cubicBezTo>
                      <a:cubicBezTo>
                        <a:pt x="161" y="182"/>
                        <a:pt x="161" y="182"/>
                        <a:pt x="161" y="183"/>
                      </a:cubicBezTo>
                      <a:cubicBezTo>
                        <a:pt x="161" y="186"/>
                        <a:pt x="163" y="188"/>
                        <a:pt x="163" y="191"/>
                      </a:cubicBezTo>
                      <a:cubicBezTo>
                        <a:pt x="163" y="193"/>
                        <a:pt x="162" y="193"/>
                        <a:pt x="161" y="195"/>
                      </a:cubicBezTo>
                      <a:cubicBezTo>
                        <a:pt x="160" y="195"/>
                        <a:pt x="159" y="195"/>
                        <a:pt x="148" y="190"/>
                      </a:cubicBezTo>
                      <a:cubicBezTo>
                        <a:pt x="143" y="188"/>
                        <a:pt x="140" y="183"/>
                        <a:pt x="135" y="182"/>
                      </a:cubicBezTo>
                      <a:cubicBezTo>
                        <a:pt x="122" y="179"/>
                        <a:pt x="122" y="179"/>
                        <a:pt x="119" y="178"/>
                      </a:cubicBezTo>
                      <a:cubicBezTo>
                        <a:pt x="119" y="177"/>
                        <a:pt x="119" y="177"/>
                        <a:pt x="119" y="177"/>
                      </a:cubicBezTo>
                      <a:cubicBezTo>
                        <a:pt x="119" y="174"/>
                        <a:pt x="122" y="172"/>
                        <a:pt x="122" y="169"/>
                      </a:cubicBezTo>
                      <a:cubicBezTo>
                        <a:pt x="122" y="167"/>
                        <a:pt x="119" y="165"/>
                        <a:pt x="119" y="162"/>
                      </a:cubicBezTo>
                      <a:cubicBezTo>
                        <a:pt x="117" y="161"/>
                        <a:pt x="116" y="158"/>
                        <a:pt x="114" y="158"/>
                      </a:cubicBezTo>
                      <a:cubicBezTo>
                        <a:pt x="110" y="158"/>
                        <a:pt x="109" y="162"/>
                        <a:pt x="106" y="162"/>
                      </a:cubicBezTo>
                      <a:cubicBezTo>
                        <a:pt x="90" y="162"/>
                        <a:pt x="90" y="162"/>
                        <a:pt x="90" y="162"/>
                      </a:cubicBezTo>
                      <a:cubicBezTo>
                        <a:pt x="89" y="161"/>
                        <a:pt x="88" y="161"/>
                        <a:pt x="87" y="161"/>
                      </a:cubicBezTo>
                      <a:cubicBezTo>
                        <a:pt x="83" y="161"/>
                        <a:pt x="82" y="162"/>
                        <a:pt x="79" y="164"/>
                      </a:cubicBezTo>
                      <a:cubicBezTo>
                        <a:pt x="69" y="173"/>
                        <a:pt x="66" y="173"/>
                        <a:pt x="64" y="173"/>
                      </a:cubicBezTo>
                      <a:cubicBezTo>
                        <a:pt x="53" y="173"/>
                        <a:pt x="50" y="169"/>
                        <a:pt x="55" y="165"/>
                      </a:cubicBezTo>
                      <a:cubicBezTo>
                        <a:pt x="55" y="165"/>
                        <a:pt x="56" y="165"/>
                        <a:pt x="58" y="165"/>
                      </a:cubicBezTo>
                      <a:cubicBezTo>
                        <a:pt x="63" y="164"/>
                        <a:pt x="64" y="164"/>
                        <a:pt x="69" y="159"/>
                      </a:cubicBezTo>
                      <a:cubicBezTo>
                        <a:pt x="72" y="157"/>
                        <a:pt x="73" y="152"/>
                        <a:pt x="72" y="150"/>
                      </a:cubicBezTo>
                      <a:cubicBezTo>
                        <a:pt x="70" y="147"/>
                        <a:pt x="70" y="147"/>
                        <a:pt x="71" y="147"/>
                      </a:cubicBezTo>
                      <a:cubicBezTo>
                        <a:pt x="71" y="147"/>
                        <a:pt x="72" y="146"/>
                        <a:pt x="72" y="145"/>
                      </a:cubicBezTo>
                      <a:cubicBezTo>
                        <a:pt x="75" y="142"/>
                        <a:pt x="80" y="140"/>
                        <a:pt x="82" y="136"/>
                      </a:cubicBezTo>
                      <a:cubicBezTo>
                        <a:pt x="84" y="133"/>
                        <a:pt x="82" y="128"/>
                        <a:pt x="86" y="127"/>
                      </a:cubicBezTo>
                      <a:cubicBezTo>
                        <a:pt x="90" y="126"/>
                        <a:pt x="93" y="129"/>
                        <a:pt x="97" y="127"/>
                      </a:cubicBezTo>
                      <a:cubicBezTo>
                        <a:pt x="103" y="122"/>
                        <a:pt x="103" y="122"/>
                        <a:pt x="106" y="124"/>
                      </a:cubicBezTo>
                      <a:cubicBezTo>
                        <a:pt x="107" y="124"/>
                        <a:pt x="108" y="125"/>
                        <a:pt x="109" y="126"/>
                      </a:cubicBezTo>
                      <a:cubicBezTo>
                        <a:pt x="109" y="129"/>
                        <a:pt x="109" y="129"/>
                        <a:pt x="116" y="133"/>
                      </a:cubicBezTo>
                      <a:cubicBezTo>
                        <a:pt x="120" y="136"/>
                        <a:pt x="125" y="138"/>
                        <a:pt x="130" y="141"/>
                      </a:cubicBezTo>
                      <a:cubicBezTo>
                        <a:pt x="130" y="141"/>
                        <a:pt x="130" y="141"/>
                        <a:pt x="130" y="141"/>
                      </a:cubicBezTo>
                      <a:cubicBezTo>
                        <a:pt x="131" y="141"/>
                        <a:pt x="133" y="143"/>
                        <a:pt x="133" y="143"/>
                      </a:cubicBezTo>
                      <a:cubicBezTo>
                        <a:pt x="137" y="147"/>
                        <a:pt x="137" y="150"/>
                        <a:pt x="137" y="151"/>
                      </a:cubicBezTo>
                      <a:cubicBezTo>
                        <a:pt x="137" y="151"/>
                        <a:pt x="137" y="154"/>
                        <a:pt x="131" y="153"/>
                      </a:cubicBezTo>
                      <a:cubicBezTo>
                        <a:pt x="131" y="153"/>
                        <a:pt x="127" y="153"/>
                        <a:pt x="124" y="154"/>
                      </a:cubicBezTo>
                      <a:cubicBezTo>
                        <a:pt x="125" y="157"/>
                        <a:pt x="136" y="162"/>
                        <a:pt x="136" y="162"/>
                      </a:cubicBezTo>
                      <a:cubicBezTo>
                        <a:pt x="138" y="160"/>
                        <a:pt x="134" y="157"/>
                        <a:pt x="137" y="155"/>
                      </a:cubicBezTo>
                      <a:cubicBezTo>
                        <a:pt x="137" y="155"/>
                        <a:pt x="138" y="154"/>
                        <a:pt x="141" y="149"/>
                      </a:cubicBezTo>
                      <a:cubicBezTo>
                        <a:pt x="143" y="147"/>
                        <a:pt x="139" y="146"/>
                        <a:pt x="138" y="143"/>
                      </a:cubicBezTo>
                      <a:cubicBezTo>
                        <a:pt x="138" y="142"/>
                        <a:pt x="138" y="142"/>
                        <a:pt x="144" y="144"/>
                      </a:cubicBezTo>
                      <a:cubicBezTo>
                        <a:pt x="145" y="141"/>
                        <a:pt x="142" y="139"/>
                        <a:pt x="140" y="139"/>
                      </a:cubicBezTo>
                      <a:cubicBezTo>
                        <a:pt x="130" y="135"/>
                        <a:pt x="113" y="123"/>
                        <a:pt x="113" y="118"/>
                      </a:cubicBezTo>
                      <a:cubicBezTo>
                        <a:pt x="116" y="115"/>
                        <a:pt x="117" y="115"/>
                        <a:pt x="118" y="116"/>
                      </a:cubicBezTo>
                      <a:cubicBezTo>
                        <a:pt x="123" y="118"/>
                        <a:pt x="126" y="123"/>
                        <a:pt x="130" y="126"/>
                      </a:cubicBezTo>
                      <a:cubicBezTo>
                        <a:pt x="134" y="129"/>
                        <a:pt x="139" y="129"/>
                        <a:pt x="142" y="131"/>
                      </a:cubicBezTo>
                      <a:cubicBezTo>
                        <a:pt x="144" y="133"/>
                        <a:pt x="145" y="134"/>
                        <a:pt x="145" y="134"/>
                      </a:cubicBezTo>
                      <a:cubicBezTo>
                        <a:pt x="147" y="137"/>
                        <a:pt x="147" y="141"/>
                        <a:pt x="149" y="143"/>
                      </a:cubicBezTo>
                      <a:cubicBezTo>
                        <a:pt x="152" y="147"/>
                        <a:pt x="156" y="148"/>
                        <a:pt x="159" y="151"/>
                      </a:cubicBezTo>
                      <a:cubicBezTo>
                        <a:pt x="159" y="152"/>
                        <a:pt x="159" y="152"/>
                        <a:pt x="159" y="152"/>
                      </a:cubicBezTo>
                      <a:cubicBezTo>
                        <a:pt x="159" y="158"/>
                        <a:pt x="164" y="162"/>
                        <a:pt x="164" y="162"/>
                      </a:cubicBezTo>
                      <a:cubicBezTo>
                        <a:pt x="164" y="162"/>
                        <a:pt x="164" y="161"/>
                        <a:pt x="165" y="160"/>
                      </a:cubicBezTo>
                      <a:cubicBezTo>
                        <a:pt x="165" y="161"/>
                        <a:pt x="166" y="161"/>
                        <a:pt x="166" y="161"/>
                      </a:cubicBezTo>
                      <a:cubicBezTo>
                        <a:pt x="166" y="161"/>
                        <a:pt x="167" y="161"/>
                        <a:pt x="167" y="161"/>
                      </a:cubicBezTo>
                      <a:cubicBezTo>
                        <a:pt x="167" y="160"/>
                        <a:pt x="167" y="159"/>
                        <a:pt x="167" y="158"/>
                      </a:cubicBezTo>
                      <a:cubicBezTo>
                        <a:pt x="166" y="155"/>
                        <a:pt x="168" y="152"/>
                        <a:pt x="166" y="149"/>
                      </a:cubicBezTo>
                      <a:cubicBezTo>
                        <a:pt x="159" y="143"/>
                        <a:pt x="160" y="142"/>
                        <a:pt x="161" y="140"/>
                      </a:cubicBezTo>
                      <a:cubicBezTo>
                        <a:pt x="162" y="140"/>
                        <a:pt x="162" y="142"/>
                        <a:pt x="164" y="142"/>
                      </a:cubicBezTo>
                      <a:cubicBezTo>
                        <a:pt x="166" y="133"/>
                        <a:pt x="170" y="138"/>
                        <a:pt x="170" y="138"/>
                      </a:cubicBezTo>
                      <a:cubicBezTo>
                        <a:pt x="171" y="139"/>
                        <a:pt x="171" y="139"/>
                        <a:pt x="170" y="141"/>
                      </a:cubicBezTo>
                      <a:cubicBezTo>
                        <a:pt x="177" y="153"/>
                        <a:pt x="192" y="166"/>
                        <a:pt x="193" y="161"/>
                      </a:cubicBezTo>
                      <a:cubicBezTo>
                        <a:pt x="194" y="160"/>
                        <a:pt x="194" y="159"/>
                        <a:pt x="194" y="158"/>
                      </a:cubicBezTo>
                      <a:cubicBezTo>
                        <a:pt x="197" y="159"/>
                        <a:pt x="200" y="162"/>
                        <a:pt x="203" y="162"/>
                      </a:cubicBezTo>
                      <a:cubicBezTo>
                        <a:pt x="204" y="162"/>
                        <a:pt x="204" y="162"/>
                        <a:pt x="211" y="157"/>
                      </a:cubicBezTo>
                      <a:cubicBezTo>
                        <a:pt x="211" y="158"/>
                        <a:pt x="211" y="158"/>
                        <a:pt x="212" y="158"/>
                      </a:cubicBezTo>
                      <a:cubicBezTo>
                        <a:pt x="212" y="158"/>
                        <a:pt x="214" y="163"/>
                        <a:pt x="214" y="164"/>
                      </a:cubicBezTo>
                      <a:close/>
                      <a:moveTo>
                        <a:pt x="219" y="134"/>
                      </a:moveTo>
                      <a:cubicBezTo>
                        <a:pt x="219" y="135"/>
                        <a:pt x="212" y="137"/>
                        <a:pt x="209" y="136"/>
                      </a:cubicBezTo>
                      <a:cubicBezTo>
                        <a:pt x="208" y="136"/>
                        <a:pt x="201" y="133"/>
                        <a:pt x="200" y="131"/>
                      </a:cubicBezTo>
                      <a:cubicBezTo>
                        <a:pt x="197" y="129"/>
                        <a:pt x="193" y="131"/>
                        <a:pt x="192" y="132"/>
                      </a:cubicBezTo>
                      <a:cubicBezTo>
                        <a:pt x="191" y="133"/>
                        <a:pt x="190" y="134"/>
                        <a:pt x="188" y="135"/>
                      </a:cubicBezTo>
                      <a:cubicBezTo>
                        <a:pt x="188" y="135"/>
                        <a:pt x="184" y="136"/>
                        <a:pt x="182" y="136"/>
                      </a:cubicBezTo>
                      <a:cubicBezTo>
                        <a:pt x="182" y="136"/>
                        <a:pt x="175" y="135"/>
                        <a:pt x="173" y="128"/>
                      </a:cubicBezTo>
                      <a:cubicBezTo>
                        <a:pt x="172" y="126"/>
                        <a:pt x="173" y="121"/>
                        <a:pt x="173" y="120"/>
                      </a:cubicBezTo>
                      <a:cubicBezTo>
                        <a:pt x="174" y="115"/>
                        <a:pt x="174" y="115"/>
                        <a:pt x="174" y="115"/>
                      </a:cubicBezTo>
                      <a:cubicBezTo>
                        <a:pt x="176" y="109"/>
                        <a:pt x="176" y="109"/>
                        <a:pt x="176" y="109"/>
                      </a:cubicBezTo>
                      <a:cubicBezTo>
                        <a:pt x="176" y="109"/>
                        <a:pt x="184" y="111"/>
                        <a:pt x="184" y="112"/>
                      </a:cubicBezTo>
                      <a:cubicBezTo>
                        <a:pt x="184" y="113"/>
                        <a:pt x="183" y="113"/>
                        <a:pt x="183" y="114"/>
                      </a:cubicBezTo>
                      <a:cubicBezTo>
                        <a:pt x="184" y="116"/>
                        <a:pt x="186" y="116"/>
                        <a:pt x="186" y="117"/>
                      </a:cubicBezTo>
                      <a:cubicBezTo>
                        <a:pt x="187" y="118"/>
                        <a:pt x="187" y="119"/>
                        <a:pt x="188" y="120"/>
                      </a:cubicBezTo>
                      <a:cubicBezTo>
                        <a:pt x="188" y="120"/>
                        <a:pt x="189" y="120"/>
                        <a:pt x="189" y="120"/>
                      </a:cubicBezTo>
                      <a:cubicBezTo>
                        <a:pt x="192" y="117"/>
                        <a:pt x="193" y="117"/>
                        <a:pt x="193" y="117"/>
                      </a:cubicBezTo>
                      <a:cubicBezTo>
                        <a:pt x="193" y="117"/>
                        <a:pt x="193" y="117"/>
                        <a:pt x="193" y="117"/>
                      </a:cubicBezTo>
                      <a:cubicBezTo>
                        <a:pt x="194" y="117"/>
                        <a:pt x="195" y="117"/>
                        <a:pt x="196" y="117"/>
                      </a:cubicBezTo>
                      <a:cubicBezTo>
                        <a:pt x="197" y="117"/>
                        <a:pt x="197" y="116"/>
                        <a:pt x="198" y="117"/>
                      </a:cubicBezTo>
                      <a:cubicBezTo>
                        <a:pt x="204" y="119"/>
                        <a:pt x="204" y="119"/>
                        <a:pt x="204" y="119"/>
                      </a:cubicBezTo>
                      <a:cubicBezTo>
                        <a:pt x="206" y="121"/>
                        <a:pt x="207" y="123"/>
                        <a:pt x="209" y="124"/>
                      </a:cubicBezTo>
                      <a:cubicBezTo>
                        <a:pt x="212" y="126"/>
                        <a:pt x="214" y="127"/>
                        <a:pt x="216" y="129"/>
                      </a:cubicBezTo>
                      <a:cubicBezTo>
                        <a:pt x="217" y="129"/>
                        <a:pt x="219" y="134"/>
                        <a:pt x="219" y="134"/>
                      </a:cubicBezTo>
                      <a:close/>
                      <a:moveTo>
                        <a:pt x="262" y="157"/>
                      </a:moveTo>
                      <a:cubicBezTo>
                        <a:pt x="262" y="159"/>
                        <a:pt x="250" y="158"/>
                        <a:pt x="248" y="153"/>
                      </a:cubicBezTo>
                      <a:cubicBezTo>
                        <a:pt x="247" y="153"/>
                        <a:pt x="244" y="146"/>
                        <a:pt x="245" y="142"/>
                      </a:cubicBezTo>
                      <a:cubicBezTo>
                        <a:pt x="246" y="141"/>
                        <a:pt x="246" y="140"/>
                        <a:pt x="244" y="138"/>
                      </a:cubicBezTo>
                      <a:cubicBezTo>
                        <a:pt x="241" y="135"/>
                        <a:pt x="238" y="133"/>
                        <a:pt x="236" y="130"/>
                      </a:cubicBezTo>
                      <a:cubicBezTo>
                        <a:pt x="227" y="120"/>
                        <a:pt x="226" y="119"/>
                        <a:pt x="226" y="118"/>
                      </a:cubicBezTo>
                      <a:cubicBezTo>
                        <a:pt x="225" y="115"/>
                        <a:pt x="227" y="110"/>
                        <a:pt x="227" y="109"/>
                      </a:cubicBezTo>
                      <a:cubicBezTo>
                        <a:pt x="227" y="107"/>
                        <a:pt x="228" y="107"/>
                        <a:pt x="230" y="107"/>
                      </a:cubicBezTo>
                      <a:cubicBezTo>
                        <a:pt x="234" y="107"/>
                        <a:pt x="234" y="107"/>
                        <a:pt x="235" y="108"/>
                      </a:cubicBezTo>
                      <a:cubicBezTo>
                        <a:pt x="236" y="110"/>
                        <a:pt x="239" y="114"/>
                        <a:pt x="238" y="115"/>
                      </a:cubicBezTo>
                      <a:cubicBezTo>
                        <a:pt x="238" y="116"/>
                        <a:pt x="238" y="116"/>
                        <a:pt x="237" y="116"/>
                      </a:cubicBezTo>
                      <a:cubicBezTo>
                        <a:pt x="237" y="116"/>
                        <a:pt x="237" y="116"/>
                        <a:pt x="234" y="117"/>
                      </a:cubicBezTo>
                      <a:cubicBezTo>
                        <a:pt x="234" y="117"/>
                        <a:pt x="234" y="117"/>
                        <a:pt x="234" y="118"/>
                      </a:cubicBezTo>
                      <a:cubicBezTo>
                        <a:pt x="234" y="118"/>
                        <a:pt x="234" y="118"/>
                        <a:pt x="234" y="118"/>
                      </a:cubicBezTo>
                      <a:cubicBezTo>
                        <a:pt x="234" y="118"/>
                        <a:pt x="242" y="127"/>
                        <a:pt x="243" y="127"/>
                      </a:cubicBezTo>
                      <a:cubicBezTo>
                        <a:pt x="244" y="128"/>
                        <a:pt x="246" y="129"/>
                        <a:pt x="247" y="131"/>
                      </a:cubicBezTo>
                      <a:cubicBezTo>
                        <a:pt x="250" y="135"/>
                        <a:pt x="251" y="140"/>
                        <a:pt x="255" y="144"/>
                      </a:cubicBezTo>
                      <a:cubicBezTo>
                        <a:pt x="259" y="148"/>
                        <a:pt x="262" y="157"/>
                        <a:pt x="262" y="157"/>
                      </a:cubicBezTo>
                      <a:close/>
                      <a:moveTo>
                        <a:pt x="198" y="106"/>
                      </a:moveTo>
                      <a:cubicBezTo>
                        <a:pt x="198" y="107"/>
                        <a:pt x="198" y="107"/>
                        <a:pt x="197" y="108"/>
                      </a:cubicBezTo>
                      <a:cubicBezTo>
                        <a:pt x="196" y="108"/>
                        <a:pt x="196" y="108"/>
                        <a:pt x="196" y="109"/>
                      </a:cubicBezTo>
                      <a:cubicBezTo>
                        <a:pt x="196" y="109"/>
                        <a:pt x="196" y="109"/>
                        <a:pt x="197" y="111"/>
                      </a:cubicBezTo>
                      <a:cubicBezTo>
                        <a:pt x="198" y="112"/>
                        <a:pt x="198" y="112"/>
                        <a:pt x="198" y="113"/>
                      </a:cubicBezTo>
                      <a:cubicBezTo>
                        <a:pt x="197" y="114"/>
                        <a:pt x="196" y="114"/>
                        <a:pt x="195" y="114"/>
                      </a:cubicBezTo>
                      <a:cubicBezTo>
                        <a:pt x="193" y="114"/>
                        <a:pt x="193" y="114"/>
                        <a:pt x="192" y="113"/>
                      </a:cubicBezTo>
                      <a:cubicBezTo>
                        <a:pt x="192" y="113"/>
                        <a:pt x="192" y="113"/>
                        <a:pt x="192" y="113"/>
                      </a:cubicBezTo>
                      <a:cubicBezTo>
                        <a:pt x="192" y="113"/>
                        <a:pt x="192" y="113"/>
                        <a:pt x="192" y="113"/>
                      </a:cubicBezTo>
                      <a:cubicBezTo>
                        <a:pt x="191" y="113"/>
                        <a:pt x="191" y="113"/>
                        <a:pt x="191" y="113"/>
                      </a:cubicBezTo>
                      <a:cubicBezTo>
                        <a:pt x="190" y="113"/>
                        <a:pt x="189" y="113"/>
                        <a:pt x="189" y="112"/>
                      </a:cubicBezTo>
                      <a:cubicBezTo>
                        <a:pt x="189" y="111"/>
                        <a:pt x="192" y="108"/>
                        <a:pt x="192" y="108"/>
                      </a:cubicBezTo>
                      <a:cubicBezTo>
                        <a:pt x="193" y="107"/>
                        <a:pt x="193" y="107"/>
                        <a:pt x="196" y="106"/>
                      </a:cubicBezTo>
                      <a:cubicBezTo>
                        <a:pt x="198" y="106"/>
                        <a:pt x="198" y="106"/>
                        <a:pt x="198" y="106"/>
                      </a:cubicBezTo>
                      <a:close/>
                      <a:moveTo>
                        <a:pt x="337" y="248"/>
                      </a:moveTo>
                      <a:cubicBezTo>
                        <a:pt x="335" y="235"/>
                        <a:pt x="332" y="218"/>
                        <a:pt x="329" y="205"/>
                      </a:cubicBezTo>
                      <a:cubicBezTo>
                        <a:pt x="319" y="170"/>
                        <a:pt x="319" y="170"/>
                        <a:pt x="312" y="153"/>
                      </a:cubicBezTo>
                      <a:cubicBezTo>
                        <a:pt x="296" y="120"/>
                        <a:pt x="296" y="120"/>
                        <a:pt x="286" y="105"/>
                      </a:cubicBezTo>
                      <a:cubicBezTo>
                        <a:pt x="266" y="75"/>
                        <a:pt x="266" y="75"/>
                        <a:pt x="254" y="61"/>
                      </a:cubicBezTo>
                      <a:cubicBezTo>
                        <a:pt x="230" y="35"/>
                        <a:pt x="230" y="35"/>
                        <a:pt x="216" y="23"/>
                      </a:cubicBezTo>
                      <a:cubicBezTo>
                        <a:pt x="204" y="13"/>
                        <a:pt x="204" y="13"/>
                        <a:pt x="204" y="13"/>
                      </a:cubicBezTo>
                      <a:cubicBezTo>
                        <a:pt x="204" y="13"/>
                        <a:pt x="204" y="13"/>
                        <a:pt x="204" y="13"/>
                      </a:cubicBezTo>
                      <a:cubicBezTo>
                        <a:pt x="201" y="11"/>
                        <a:pt x="182" y="1"/>
                        <a:pt x="181" y="0"/>
                      </a:cubicBezTo>
                      <a:cubicBezTo>
                        <a:pt x="182" y="1"/>
                        <a:pt x="183" y="2"/>
                        <a:pt x="183" y="2"/>
                      </a:cubicBezTo>
                      <a:cubicBezTo>
                        <a:pt x="182" y="3"/>
                        <a:pt x="181" y="6"/>
                        <a:pt x="181" y="7"/>
                      </a:cubicBezTo>
                      <a:cubicBezTo>
                        <a:pt x="182" y="8"/>
                        <a:pt x="183" y="8"/>
                        <a:pt x="184" y="8"/>
                      </a:cubicBezTo>
                      <a:cubicBezTo>
                        <a:pt x="183" y="9"/>
                        <a:pt x="182" y="9"/>
                        <a:pt x="181" y="9"/>
                      </a:cubicBezTo>
                      <a:cubicBezTo>
                        <a:pt x="184" y="12"/>
                        <a:pt x="184" y="12"/>
                        <a:pt x="189" y="14"/>
                      </a:cubicBezTo>
                      <a:cubicBezTo>
                        <a:pt x="187" y="14"/>
                        <a:pt x="185" y="13"/>
                        <a:pt x="183" y="12"/>
                      </a:cubicBezTo>
                      <a:cubicBezTo>
                        <a:pt x="183" y="13"/>
                        <a:pt x="183" y="14"/>
                        <a:pt x="183" y="15"/>
                      </a:cubicBezTo>
                      <a:cubicBezTo>
                        <a:pt x="183" y="15"/>
                        <a:pt x="183" y="15"/>
                        <a:pt x="183" y="15"/>
                      </a:cubicBezTo>
                      <a:cubicBezTo>
                        <a:pt x="183" y="15"/>
                        <a:pt x="183" y="15"/>
                        <a:pt x="183" y="15"/>
                      </a:cubicBezTo>
                      <a:cubicBezTo>
                        <a:pt x="183" y="15"/>
                        <a:pt x="183" y="15"/>
                        <a:pt x="183" y="15"/>
                      </a:cubicBezTo>
                      <a:cubicBezTo>
                        <a:pt x="183" y="15"/>
                        <a:pt x="183" y="15"/>
                        <a:pt x="183" y="15"/>
                      </a:cubicBezTo>
                      <a:cubicBezTo>
                        <a:pt x="183" y="15"/>
                        <a:pt x="183" y="15"/>
                        <a:pt x="183" y="15"/>
                      </a:cubicBezTo>
                      <a:cubicBezTo>
                        <a:pt x="183" y="15"/>
                        <a:pt x="183" y="15"/>
                        <a:pt x="183" y="15"/>
                      </a:cubicBezTo>
                      <a:cubicBezTo>
                        <a:pt x="183" y="15"/>
                        <a:pt x="183" y="15"/>
                        <a:pt x="183" y="15"/>
                      </a:cubicBezTo>
                      <a:cubicBezTo>
                        <a:pt x="183" y="15"/>
                        <a:pt x="183" y="15"/>
                        <a:pt x="183" y="15"/>
                      </a:cubicBezTo>
                      <a:cubicBezTo>
                        <a:pt x="178" y="11"/>
                        <a:pt x="178" y="11"/>
                        <a:pt x="175" y="10"/>
                      </a:cubicBezTo>
                      <a:cubicBezTo>
                        <a:pt x="182" y="15"/>
                        <a:pt x="190" y="19"/>
                        <a:pt x="197" y="24"/>
                      </a:cubicBezTo>
                      <a:cubicBezTo>
                        <a:pt x="196" y="23"/>
                        <a:pt x="195" y="23"/>
                        <a:pt x="194" y="23"/>
                      </a:cubicBezTo>
                      <a:cubicBezTo>
                        <a:pt x="196" y="25"/>
                        <a:pt x="198" y="27"/>
                        <a:pt x="199" y="30"/>
                      </a:cubicBezTo>
                      <a:cubicBezTo>
                        <a:pt x="197" y="30"/>
                        <a:pt x="195" y="29"/>
                        <a:pt x="193" y="28"/>
                      </a:cubicBezTo>
                      <a:cubicBezTo>
                        <a:pt x="194" y="29"/>
                        <a:pt x="195" y="29"/>
                        <a:pt x="196" y="29"/>
                      </a:cubicBezTo>
                      <a:cubicBezTo>
                        <a:pt x="191" y="19"/>
                        <a:pt x="171" y="10"/>
                        <a:pt x="171" y="9"/>
                      </a:cubicBezTo>
                      <a:cubicBezTo>
                        <a:pt x="171" y="14"/>
                        <a:pt x="171" y="14"/>
                        <a:pt x="186" y="23"/>
                      </a:cubicBezTo>
                      <a:cubicBezTo>
                        <a:pt x="178" y="21"/>
                        <a:pt x="164" y="17"/>
                        <a:pt x="164" y="17"/>
                      </a:cubicBezTo>
                      <a:cubicBezTo>
                        <a:pt x="165" y="18"/>
                        <a:pt x="168" y="19"/>
                        <a:pt x="170" y="20"/>
                      </a:cubicBezTo>
                      <a:cubicBezTo>
                        <a:pt x="169" y="21"/>
                        <a:pt x="166" y="22"/>
                        <a:pt x="165" y="23"/>
                      </a:cubicBezTo>
                      <a:cubicBezTo>
                        <a:pt x="164" y="23"/>
                        <a:pt x="163" y="22"/>
                        <a:pt x="162" y="22"/>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9" y="22"/>
                        <a:pt x="157" y="24"/>
                        <a:pt x="155" y="25"/>
                      </a:cubicBezTo>
                      <a:cubicBezTo>
                        <a:pt x="156" y="26"/>
                        <a:pt x="156" y="27"/>
                        <a:pt x="157" y="27"/>
                      </a:cubicBezTo>
                      <a:cubicBezTo>
                        <a:pt x="155" y="27"/>
                        <a:pt x="153" y="27"/>
                        <a:pt x="151" y="27"/>
                      </a:cubicBezTo>
                      <a:cubicBezTo>
                        <a:pt x="151" y="26"/>
                        <a:pt x="151" y="25"/>
                        <a:pt x="151" y="24"/>
                      </a:cubicBezTo>
                      <a:cubicBezTo>
                        <a:pt x="149" y="23"/>
                        <a:pt x="147" y="23"/>
                        <a:pt x="145" y="22"/>
                      </a:cubicBezTo>
                      <a:cubicBezTo>
                        <a:pt x="147" y="24"/>
                        <a:pt x="147" y="24"/>
                        <a:pt x="152" y="29"/>
                      </a:cubicBezTo>
                      <a:cubicBezTo>
                        <a:pt x="150" y="29"/>
                        <a:pt x="148" y="30"/>
                        <a:pt x="147" y="31"/>
                      </a:cubicBezTo>
                      <a:cubicBezTo>
                        <a:pt x="147" y="32"/>
                        <a:pt x="148" y="33"/>
                        <a:pt x="148" y="34"/>
                      </a:cubicBezTo>
                      <a:cubicBezTo>
                        <a:pt x="146" y="34"/>
                        <a:pt x="144" y="34"/>
                        <a:pt x="142" y="34"/>
                      </a:cubicBezTo>
                      <a:cubicBezTo>
                        <a:pt x="143" y="34"/>
                        <a:pt x="144" y="35"/>
                        <a:pt x="145" y="36"/>
                      </a:cubicBezTo>
                      <a:cubicBezTo>
                        <a:pt x="145" y="36"/>
                        <a:pt x="145" y="36"/>
                        <a:pt x="126" y="27"/>
                      </a:cubicBezTo>
                      <a:cubicBezTo>
                        <a:pt x="137" y="29"/>
                        <a:pt x="138" y="30"/>
                        <a:pt x="144" y="30"/>
                      </a:cubicBezTo>
                      <a:cubicBezTo>
                        <a:pt x="144" y="30"/>
                        <a:pt x="144" y="30"/>
                        <a:pt x="144" y="30"/>
                      </a:cubicBezTo>
                      <a:cubicBezTo>
                        <a:pt x="144" y="30"/>
                        <a:pt x="144" y="30"/>
                        <a:pt x="144" y="30"/>
                      </a:cubicBezTo>
                      <a:cubicBezTo>
                        <a:pt x="144" y="29"/>
                        <a:pt x="144" y="28"/>
                        <a:pt x="144" y="27"/>
                      </a:cubicBezTo>
                      <a:cubicBezTo>
                        <a:pt x="132" y="18"/>
                        <a:pt x="125" y="18"/>
                        <a:pt x="89" y="19"/>
                      </a:cubicBezTo>
                      <a:cubicBezTo>
                        <a:pt x="89" y="20"/>
                        <a:pt x="88" y="22"/>
                        <a:pt x="88" y="23"/>
                      </a:cubicBezTo>
                      <a:cubicBezTo>
                        <a:pt x="85" y="23"/>
                        <a:pt x="85" y="23"/>
                        <a:pt x="85" y="23"/>
                      </a:cubicBezTo>
                      <a:cubicBezTo>
                        <a:pt x="84" y="22"/>
                        <a:pt x="84" y="22"/>
                        <a:pt x="84" y="22"/>
                      </a:cubicBezTo>
                      <a:cubicBezTo>
                        <a:pt x="83" y="23"/>
                        <a:pt x="81" y="25"/>
                        <a:pt x="80" y="26"/>
                      </a:cubicBezTo>
                      <a:cubicBezTo>
                        <a:pt x="81" y="26"/>
                        <a:pt x="84" y="25"/>
                        <a:pt x="85" y="25"/>
                      </a:cubicBezTo>
                      <a:cubicBezTo>
                        <a:pt x="81" y="34"/>
                        <a:pt x="69" y="38"/>
                        <a:pt x="68" y="49"/>
                      </a:cubicBezTo>
                      <a:cubicBezTo>
                        <a:pt x="68" y="50"/>
                        <a:pt x="74" y="65"/>
                        <a:pt x="82" y="62"/>
                      </a:cubicBezTo>
                      <a:cubicBezTo>
                        <a:pt x="84" y="61"/>
                        <a:pt x="85" y="59"/>
                        <a:pt x="87" y="58"/>
                      </a:cubicBezTo>
                      <a:cubicBezTo>
                        <a:pt x="87" y="58"/>
                        <a:pt x="89" y="58"/>
                        <a:pt x="90" y="58"/>
                      </a:cubicBezTo>
                      <a:cubicBezTo>
                        <a:pt x="99" y="68"/>
                        <a:pt x="99" y="68"/>
                        <a:pt x="101" y="72"/>
                      </a:cubicBezTo>
                      <a:cubicBezTo>
                        <a:pt x="102" y="72"/>
                        <a:pt x="103" y="72"/>
                        <a:pt x="104" y="72"/>
                      </a:cubicBezTo>
                      <a:cubicBezTo>
                        <a:pt x="104" y="71"/>
                        <a:pt x="105" y="70"/>
                        <a:pt x="105" y="69"/>
                      </a:cubicBezTo>
                      <a:cubicBezTo>
                        <a:pt x="106" y="69"/>
                        <a:pt x="107" y="69"/>
                        <a:pt x="108" y="69"/>
                      </a:cubicBezTo>
                      <a:cubicBezTo>
                        <a:pt x="110" y="65"/>
                        <a:pt x="107" y="59"/>
                        <a:pt x="110" y="56"/>
                      </a:cubicBezTo>
                      <a:cubicBezTo>
                        <a:pt x="110" y="55"/>
                        <a:pt x="110" y="54"/>
                        <a:pt x="110" y="53"/>
                      </a:cubicBezTo>
                      <a:cubicBezTo>
                        <a:pt x="99" y="49"/>
                        <a:pt x="101" y="47"/>
                        <a:pt x="107" y="37"/>
                      </a:cubicBezTo>
                      <a:cubicBezTo>
                        <a:pt x="107" y="37"/>
                        <a:pt x="106" y="36"/>
                        <a:pt x="106" y="35"/>
                      </a:cubicBezTo>
                      <a:cubicBezTo>
                        <a:pt x="106" y="34"/>
                        <a:pt x="107" y="33"/>
                        <a:pt x="108" y="33"/>
                      </a:cubicBezTo>
                      <a:cubicBezTo>
                        <a:pt x="109" y="33"/>
                        <a:pt x="112" y="33"/>
                        <a:pt x="113" y="33"/>
                      </a:cubicBezTo>
                      <a:cubicBezTo>
                        <a:pt x="114" y="47"/>
                        <a:pt x="114" y="47"/>
                        <a:pt x="135" y="51"/>
                      </a:cubicBezTo>
                      <a:cubicBezTo>
                        <a:pt x="136" y="51"/>
                        <a:pt x="136" y="52"/>
                        <a:pt x="137" y="53"/>
                      </a:cubicBezTo>
                      <a:cubicBezTo>
                        <a:pt x="133" y="54"/>
                        <a:pt x="129" y="54"/>
                        <a:pt x="125" y="56"/>
                      </a:cubicBezTo>
                      <a:cubicBezTo>
                        <a:pt x="126" y="58"/>
                        <a:pt x="126" y="58"/>
                        <a:pt x="131" y="62"/>
                      </a:cubicBezTo>
                      <a:cubicBezTo>
                        <a:pt x="129" y="62"/>
                        <a:pt x="127" y="62"/>
                        <a:pt x="125" y="62"/>
                      </a:cubicBezTo>
                      <a:cubicBezTo>
                        <a:pt x="124" y="62"/>
                        <a:pt x="124" y="63"/>
                        <a:pt x="123" y="63"/>
                      </a:cubicBezTo>
                      <a:cubicBezTo>
                        <a:pt x="125" y="73"/>
                        <a:pt x="125" y="73"/>
                        <a:pt x="124" y="76"/>
                      </a:cubicBezTo>
                      <a:cubicBezTo>
                        <a:pt x="122" y="75"/>
                        <a:pt x="120" y="74"/>
                        <a:pt x="118" y="74"/>
                      </a:cubicBezTo>
                      <a:cubicBezTo>
                        <a:pt x="114" y="75"/>
                        <a:pt x="113" y="75"/>
                        <a:pt x="109" y="79"/>
                      </a:cubicBezTo>
                      <a:cubicBezTo>
                        <a:pt x="103" y="76"/>
                        <a:pt x="95" y="80"/>
                        <a:pt x="91" y="72"/>
                      </a:cubicBezTo>
                      <a:cubicBezTo>
                        <a:pt x="91" y="71"/>
                        <a:pt x="92" y="70"/>
                        <a:pt x="92" y="70"/>
                      </a:cubicBezTo>
                      <a:cubicBezTo>
                        <a:pt x="92" y="68"/>
                        <a:pt x="91" y="66"/>
                        <a:pt x="91" y="64"/>
                      </a:cubicBezTo>
                      <a:cubicBezTo>
                        <a:pt x="81" y="64"/>
                        <a:pt x="85" y="70"/>
                        <a:pt x="90" y="77"/>
                      </a:cubicBezTo>
                      <a:cubicBezTo>
                        <a:pt x="89" y="78"/>
                        <a:pt x="89" y="79"/>
                        <a:pt x="89" y="80"/>
                      </a:cubicBezTo>
                      <a:cubicBezTo>
                        <a:pt x="85" y="80"/>
                        <a:pt x="85" y="80"/>
                        <a:pt x="69" y="94"/>
                      </a:cubicBezTo>
                      <a:cubicBezTo>
                        <a:pt x="69" y="95"/>
                        <a:pt x="69" y="96"/>
                        <a:pt x="69" y="96"/>
                      </a:cubicBezTo>
                      <a:cubicBezTo>
                        <a:pt x="63" y="101"/>
                        <a:pt x="63" y="101"/>
                        <a:pt x="59" y="99"/>
                      </a:cubicBezTo>
                      <a:cubicBezTo>
                        <a:pt x="59" y="101"/>
                        <a:pt x="58" y="103"/>
                        <a:pt x="57" y="105"/>
                      </a:cubicBezTo>
                      <a:cubicBezTo>
                        <a:pt x="51" y="104"/>
                        <a:pt x="51" y="104"/>
                        <a:pt x="48" y="105"/>
                      </a:cubicBezTo>
                      <a:cubicBezTo>
                        <a:pt x="48" y="106"/>
                        <a:pt x="48" y="107"/>
                        <a:pt x="48" y="108"/>
                      </a:cubicBezTo>
                      <a:cubicBezTo>
                        <a:pt x="61" y="111"/>
                        <a:pt x="65" y="121"/>
                        <a:pt x="63" y="130"/>
                      </a:cubicBezTo>
                      <a:cubicBezTo>
                        <a:pt x="53" y="131"/>
                        <a:pt x="42" y="121"/>
                        <a:pt x="33" y="132"/>
                      </a:cubicBezTo>
                      <a:cubicBezTo>
                        <a:pt x="24" y="143"/>
                        <a:pt x="36" y="153"/>
                        <a:pt x="35" y="165"/>
                      </a:cubicBezTo>
                      <a:cubicBezTo>
                        <a:pt x="52" y="160"/>
                        <a:pt x="48" y="175"/>
                        <a:pt x="48" y="175"/>
                      </a:cubicBezTo>
                      <a:cubicBezTo>
                        <a:pt x="46" y="181"/>
                        <a:pt x="38" y="182"/>
                        <a:pt x="36" y="187"/>
                      </a:cubicBezTo>
                      <a:cubicBezTo>
                        <a:pt x="32" y="194"/>
                        <a:pt x="36" y="202"/>
                        <a:pt x="31" y="208"/>
                      </a:cubicBezTo>
                      <a:cubicBezTo>
                        <a:pt x="28" y="212"/>
                        <a:pt x="28" y="212"/>
                        <a:pt x="17" y="217"/>
                      </a:cubicBezTo>
                      <a:cubicBezTo>
                        <a:pt x="14" y="223"/>
                        <a:pt x="0" y="258"/>
                        <a:pt x="0" y="259"/>
                      </a:cubicBezTo>
                      <a:cubicBezTo>
                        <a:pt x="2" y="261"/>
                        <a:pt x="2" y="261"/>
                        <a:pt x="2" y="261"/>
                      </a:cubicBezTo>
                      <a:cubicBezTo>
                        <a:pt x="4" y="265"/>
                        <a:pt x="4" y="265"/>
                        <a:pt x="4" y="265"/>
                      </a:cubicBezTo>
                      <a:cubicBezTo>
                        <a:pt x="1" y="275"/>
                        <a:pt x="5" y="286"/>
                        <a:pt x="0" y="296"/>
                      </a:cubicBezTo>
                      <a:cubicBezTo>
                        <a:pt x="8" y="311"/>
                        <a:pt x="8" y="311"/>
                        <a:pt x="9" y="313"/>
                      </a:cubicBezTo>
                      <a:cubicBezTo>
                        <a:pt x="35" y="352"/>
                        <a:pt x="44" y="350"/>
                        <a:pt x="60" y="348"/>
                      </a:cubicBezTo>
                      <a:cubicBezTo>
                        <a:pt x="74" y="346"/>
                        <a:pt x="87" y="337"/>
                        <a:pt x="102" y="338"/>
                      </a:cubicBezTo>
                      <a:cubicBezTo>
                        <a:pt x="106" y="338"/>
                        <a:pt x="106" y="338"/>
                        <a:pt x="112" y="349"/>
                      </a:cubicBezTo>
                      <a:cubicBezTo>
                        <a:pt x="129" y="352"/>
                        <a:pt x="129" y="352"/>
                        <a:pt x="129" y="352"/>
                      </a:cubicBezTo>
                      <a:cubicBezTo>
                        <a:pt x="133" y="363"/>
                        <a:pt x="121" y="373"/>
                        <a:pt x="127" y="383"/>
                      </a:cubicBezTo>
                      <a:cubicBezTo>
                        <a:pt x="136" y="402"/>
                        <a:pt x="136" y="402"/>
                        <a:pt x="138" y="412"/>
                      </a:cubicBezTo>
                      <a:cubicBezTo>
                        <a:pt x="139" y="417"/>
                        <a:pt x="133" y="441"/>
                        <a:pt x="129" y="451"/>
                      </a:cubicBezTo>
                      <a:cubicBezTo>
                        <a:pt x="119" y="478"/>
                        <a:pt x="125" y="514"/>
                        <a:pt x="125" y="514"/>
                      </a:cubicBezTo>
                      <a:cubicBezTo>
                        <a:pt x="125" y="522"/>
                        <a:pt x="118" y="529"/>
                        <a:pt x="122" y="538"/>
                      </a:cubicBezTo>
                      <a:cubicBezTo>
                        <a:pt x="126" y="539"/>
                        <a:pt x="141" y="537"/>
                        <a:pt x="154" y="525"/>
                      </a:cubicBezTo>
                      <a:cubicBezTo>
                        <a:pt x="174" y="507"/>
                        <a:pt x="221" y="449"/>
                        <a:pt x="221" y="448"/>
                      </a:cubicBezTo>
                      <a:cubicBezTo>
                        <a:pt x="233" y="431"/>
                        <a:pt x="229" y="408"/>
                        <a:pt x="237" y="390"/>
                      </a:cubicBezTo>
                      <a:cubicBezTo>
                        <a:pt x="245" y="371"/>
                        <a:pt x="264" y="360"/>
                        <a:pt x="272" y="342"/>
                      </a:cubicBezTo>
                      <a:cubicBezTo>
                        <a:pt x="272" y="341"/>
                        <a:pt x="284" y="306"/>
                        <a:pt x="283" y="303"/>
                      </a:cubicBezTo>
                      <a:cubicBezTo>
                        <a:pt x="259" y="317"/>
                        <a:pt x="258" y="307"/>
                        <a:pt x="258" y="304"/>
                      </a:cubicBezTo>
                      <a:cubicBezTo>
                        <a:pt x="259" y="297"/>
                        <a:pt x="259" y="297"/>
                        <a:pt x="211" y="198"/>
                      </a:cubicBezTo>
                      <a:cubicBezTo>
                        <a:pt x="225" y="205"/>
                        <a:pt x="225" y="205"/>
                        <a:pt x="261" y="297"/>
                      </a:cubicBezTo>
                      <a:cubicBezTo>
                        <a:pt x="261" y="297"/>
                        <a:pt x="280" y="287"/>
                        <a:pt x="286" y="275"/>
                      </a:cubicBezTo>
                      <a:cubicBezTo>
                        <a:pt x="286" y="275"/>
                        <a:pt x="298" y="272"/>
                        <a:pt x="298" y="244"/>
                      </a:cubicBezTo>
                      <a:cubicBezTo>
                        <a:pt x="298" y="234"/>
                        <a:pt x="289" y="228"/>
                        <a:pt x="287" y="219"/>
                      </a:cubicBezTo>
                      <a:cubicBezTo>
                        <a:pt x="284" y="223"/>
                        <a:pt x="284" y="227"/>
                        <a:pt x="282" y="231"/>
                      </a:cubicBezTo>
                      <a:cubicBezTo>
                        <a:pt x="278" y="229"/>
                        <a:pt x="278" y="229"/>
                        <a:pt x="274" y="217"/>
                      </a:cubicBezTo>
                      <a:cubicBezTo>
                        <a:pt x="274" y="219"/>
                        <a:pt x="274" y="221"/>
                        <a:pt x="274" y="223"/>
                      </a:cubicBezTo>
                      <a:cubicBezTo>
                        <a:pt x="270" y="216"/>
                        <a:pt x="262" y="194"/>
                        <a:pt x="262" y="194"/>
                      </a:cubicBezTo>
                      <a:cubicBezTo>
                        <a:pt x="272" y="198"/>
                        <a:pt x="274" y="221"/>
                        <a:pt x="286" y="213"/>
                      </a:cubicBezTo>
                      <a:cubicBezTo>
                        <a:pt x="304" y="225"/>
                        <a:pt x="304" y="225"/>
                        <a:pt x="309" y="225"/>
                      </a:cubicBezTo>
                      <a:cubicBezTo>
                        <a:pt x="313" y="229"/>
                        <a:pt x="315" y="234"/>
                        <a:pt x="318" y="239"/>
                      </a:cubicBezTo>
                      <a:cubicBezTo>
                        <a:pt x="318" y="243"/>
                        <a:pt x="318" y="243"/>
                        <a:pt x="321" y="252"/>
                      </a:cubicBezTo>
                      <a:cubicBezTo>
                        <a:pt x="322" y="250"/>
                        <a:pt x="323" y="247"/>
                        <a:pt x="323" y="245"/>
                      </a:cubicBezTo>
                      <a:cubicBezTo>
                        <a:pt x="325" y="253"/>
                        <a:pt x="330" y="328"/>
                        <a:pt x="330" y="329"/>
                      </a:cubicBezTo>
                      <a:cubicBezTo>
                        <a:pt x="346" y="303"/>
                        <a:pt x="334" y="275"/>
                        <a:pt x="337" y="248"/>
                      </a:cubicBezTo>
                      <a:close/>
                      <a:moveTo>
                        <a:pt x="229" y="455"/>
                      </a:moveTo>
                      <a:cubicBezTo>
                        <a:pt x="229" y="455"/>
                        <a:pt x="229" y="455"/>
                        <a:pt x="229" y="455"/>
                      </a:cubicBezTo>
                      <a:cubicBezTo>
                        <a:pt x="229" y="455"/>
                        <a:pt x="229" y="455"/>
                        <a:pt x="229" y="455"/>
                      </a:cubicBezTo>
                      <a:close/>
                      <a:moveTo>
                        <a:pt x="243" y="455"/>
                      </a:moveTo>
                      <a:cubicBezTo>
                        <a:pt x="245" y="451"/>
                        <a:pt x="251" y="434"/>
                        <a:pt x="250" y="432"/>
                      </a:cubicBezTo>
                      <a:cubicBezTo>
                        <a:pt x="250" y="433"/>
                        <a:pt x="250" y="433"/>
                        <a:pt x="248" y="436"/>
                      </a:cubicBezTo>
                      <a:cubicBezTo>
                        <a:pt x="238" y="454"/>
                        <a:pt x="229" y="455"/>
                        <a:pt x="229" y="455"/>
                      </a:cubicBezTo>
                      <a:cubicBezTo>
                        <a:pt x="229" y="455"/>
                        <a:pt x="229" y="455"/>
                        <a:pt x="228" y="455"/>
                      </a:cubicBezTo>
                      <a:cubicBezTo>
                        <a:pt x="228" y="455"/>
                        <a:pt x="228" y="455"/>
                        <a:pt x="227" y="456"/>
                      </a:cubicBezTo>
                      <a:cubicBezTo>
                        <a:pt x="225" y="460"/>
                        <a:pt x="224" y="464"/>
                        <a:pt x="222" y="469"/>
                      </a:cubicBezTo>
                      <a:cubicBezTo>
                        <a:pt x="219" y="476"/>
                        <a:pt x="213" y="480"/>
                        <a:pt x="209" y="487"/>
                      </a:cubicBezTo>
                      <a:cubicBezTo>
                        <a:pt x="194" y="518"/>
                        <a:pt x="225" y="488"/>
                        <a:pt x="241" y="456"/>
                      </a:cubicBezTo>
                      <a:cubicBezTo>
                        <a:pt x="242" y="454"/>
                        <a:pt x="242" y="454"/>
                        <a:pt x="242" y="454"/>
                      </a:cubicBezTo>
                      <a:cubicBezTo>
                        <a:pt x="242" y="455"/>
                        <a:pt x="242" y="456"/>
                        <a:pt x="242" y="456"/>
                      </a:cubicBezTo>
                      <a:cubicBezTo>
                        <a:pt x="243" y="456"/>
                        <a:pt x="243" y="456"/>
                        <a:pt x="243" y="455"/>
                      </a:cubicBezTo>
                      <a:close/>
                    </a:path>
                  </a:pathLst>
                </a:custGeom>
                <a:solidFill>
                  <a:srgbClr val="0048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2"/>
                <p:cNvSpPr/>
                <p:nvPr/>
              </p:nvSpPr>
              <p:spPr>
                <a:xfrm>
                  <a:off x="3189288" y="2468563"/>
                  <a:ext cx="1176338" cy="2246313"/>
                </a:xfrm>
                <a:custGeom>
                  <a:rect b="b" l="l" r="r" t="t"/>
                  <a:pathLst>
                    <a:path extrusionOk="0" h="588" w="308">
                      <a:moveTo>
                        <a:pt x="276" y="385"/>
                      </a:moveTo>
                      <a:cubicBezTo>
                        <a:pt x="276" y="379"/>
                        <a:pt x="274" y="378"/>
                        <a:pt x="267" y="377"/>
                      </a:cubicBezTo>
                      <a:cubicBezTo>
                        <a:pt x="262" y="376"/>
                        <a:pt x="206" y="359"/>
                        <a:pt x="200" y="356"/>
                      </a:cubicBezTo>
                      <a:cubicBezTo>
                        <a:pt x="191" y="325"/>
                        <a:pt x="157" y="324"/>
                        <a:pt x="139" y="304"/>
                      </a:cubicBezTo>
                      <a:cubicBezTo>
                        <a:pt x="133" y="304"/>
                        <a:pt x="132" y="305"/>
                        <a:pt x="131" y="308"/>
                      </a:cubicBezTo>
                      <a:cubicBezTo>
                        <a:pt x="129" y="309"/>
                        <a:pt x="126" y="308"/>
                        <a:pt x="125" y="307"/>
                      </a:cubicBezTo>
                      <a:cubicBezTo>
                        <a:pt x="125" y="307"/>
                        <a:pt x="124" y="307"/>
                        <a:pt x="124" y="307"/>
                      </a:cubicBezTo>
                      <a:cubicBezTo>
                        <a:pt x="124" y="307"/>
                        <a:pt x="124" y="307"/>
                        <a:pt x="124" y="307"/>
                      </a:cubicBezTo>
                      <a:cubicBezTo>
                        <a:pt x="124" y="307"/>
                        <a:pt x="124" y="307"/>
                        <a:pt x="124" y="307"/>
                      </a:cubicBezTo>
                      <a:cubicBezTo>
                        <a:pt x="124" y="307"/>
                        <a:pt x="123" y="307"/>
                        <a:pt x="123" y="307"/>
                      </a:cubicBezTo>
                      <a:cubicBezTo>
                        <a:pt x="123" y="307"/>
                        <a:pt x="123" y="307"/>
                        <a:pt x="123" y="307"/>
                      </a:cubicBezTo>
                      <a:cubicBezTo>
                        <a:pt x="123" y="307"/>
                        <a:pt x="123" y="307"/>
                        <a:pt x="123" y="307"/>
                      </a:cubicBezTo>
                      <a:cubicBezTo>
                        <a:pt x="123" y="307"/>
                        <a:pt x="123" y="307"/>
                        <a:pt x="123" y="307"/>
                      </a:cubicBezTo>
                      <a:cubicBezTo>
                        <a:pt x="123" y="307"/>
                        <a:pt x="122" y="307"/>
                        <a:pt x="121" y="307"/>
                      </a:cubicBezTo>
                      <a:cubicBezTo>
                        <a:pt x="116" y="308"/>
                        <a:pt x="112" y="303"/>
                        <a:pt x="106" y="304"/>
                      </a:cubicBezTo>
                      <a:cubicBezTo>
                        <a:pt x="106" y="302"/>
                        <a:pt x="104" y="300"/>
                        <a:pt x="103" y="299"/>
                      </a:cubicBezTo>
                      <a:cubicBezTo>
                        <a:pt x="92" y="313"/>
                        <a:pt x="92" y="313"/>
                        <a:pt x="91" y="321"/>
                      </a:cubicBezTo>
                      <a:cubicBezTo>
                        <a:pt x="91" y="321"/>
                        <a:pt x="81" y="322"/>
                        <a:pt x="73" y="322"/>
                      </a:cubicBezTo>
                      <a:cubicBezTo>
                        <a:pt x="64" y="311"/>
                        <a:pt x="76" y="293"/>
                        <a:pt x="60" y="285"/>
                      </a:cubicBezTo>
                      <a:cubicBezTo>
                        <a:pt x="55" y="287"/>
                        <a:pt x="55" y="287"/>
                        <a:pt x="51" y="286"/>
                      </a:cubicBezTo>
                      <a:cubicBezTo>
                        <a:pt x="51" y="275"/>
                        <a:pt x="51" y="275"/>
                        <a:pt x="55" y="251"/>
                      </a:cubicBezTo>
                      <a:cubicBezTo>
                        <a:pt x="55" y="251"/>
                        <a:pt x="54" y="250"/>
                        <a:pt x="53" y="250"/>
                      </a:cubicBezTo>
                      <a:cubicBezTo>
                        <a:pt x="45" y="257"/>
                        <a:pt x="45" y="267"/>
                        <a:pt x="40" y="275"/>
                      </a:cubicBezTo>
                      <a:cubicBezTo>
                        <a:pt x="33" y="273"/>
                        <a:pt x="32" y="273"/>
                        <a:pt x="31" y="270"/>
                      </a:cubicBezTo>
                      <a:cubicBezTo>
                        <a:pt x="31" y="269"/>
                        <a:pt x="15" y="205"/>
                        <a:pt x="50" y="209"/>
                      </a:cubicBezTo>
                      <a:cubicBezTo>
                        <a:pt x="61" y="198"/>
                        <a:pt x="61" y="198"/>
                        <a:pt x="67" y="203"/>
                      </a:cubicBezTo>
                      <a:cubicBezTo>
                        <a:pt x="76" y="209"/>
                        <a:pt x="68" y="220"/>
                        <a:pt x="74" y="227"/>
                      </a:cubicBezTo>
                      <a:cubicBezTo>
                        <a:pt x="78" y="219"/>
                        <a:pt x="77" y="211"/>
                        <a:pt x="76" y="206"/>
                      </a:cubicBezTo>
                      <a:cubicBezTo>
                        <a:pt x="75" y="196"/>
                        <a:pt x="75" y="196"/>
                        <a:pt x="105" y="152"/>
                      </a:cubicBezTo>
                      <a:cubicBezTo>
                        <a:pt x="105" y="152"/>
                        <a:pt x="134" y="111"/>
                        <a:pt x="153" y="108"/>
                      </a:cubicBezTo>
                      <a:cubicBezTo>
                        <a:pt x="151" y="114"/>
                        <a:pt x="151" y="114"/>
                        <a:pt x="152" y="118"/>
                      </a:cubicBezTo>
                      <a:cubicBezTo>
                        <a:pt x="154" y="117"/>
                        <a:pt x="169" y="109"/>
                        <a:pt x="172" y="101"/>
                      </a:cubicBezTo>
                      <a:cubicBezTo>
                        <a:pt x="165" y="100"/>
                        <a:pt x="165" y="100"/>
                        <a:pt x="161" y="97"/>
                      </a:cubicBezTo>
                      <a:cubicBezTo>
                        <a:pt x="162" y="96"/>
                        <a:pt x="162" y="96"/>
                        <a:pt x="170" y="87"/>
                      </a:cubicBezTo>
                      <a:cubicBezTo>
                        <a:pt x="153" y="94"/>
                        <a:pt x="153" y="94"/>
                        <a:pt x="150" y="94"/>
                      </a:cubicBezTo>
                      <a:cubicBezTo>
                        <a:pt x="166" y="77"/>
                        <a:pt x="214" y="91"/>
                        <a:pt x="210" y="58"/>
                      </a:cubicBezTo>
                      <a:cubicBezTo>
                        <a:pt x="202" y="54"/>
                        <a:pt x="202" y="54"/>
                        <a:pt x="201" y="52"/>
                      </a:cubicBezTo>
                      <a:cubicBezTo>
                        <a:pt x="201" y="49"/>
                        <a:pt x="201" y="49"/>
                        <a:pt x="204" y="33"/>
                      </a:cubicBezTo>
                      <a:cubicBezTo>
                        <a:pt x="203" y="33"/>
                        <a:pt x="202" y="32"/>
                        <a:pt x="202" y="31"/>
                      </a:cubicBezTo>
                      <a:cubicBezTo>
                        <a:pt x="185" y="47"/>
                        <a:pt x="184" y="47"/>
                        <a:pt x="181" y="48"/>
                      </a:cubicBezTo>
                      <a:cubicBezTo>
                        <a:pt x="183" y="42"/>
                        <a:pt x="185" y="37"/>
                        <a:pt x="187" y="32"/>
                      </a:cubicBezTo>
                      <a:cubicBezTo>
                        <a:pt x="185" y="31"/>
                        <a:pt x="183" y="29"/>
                        <a:pt x="181" y="27"/>
                      </a:cubicBezTo>
                      <a:cubicBezTo>
                        <a:pt x="151" y="32"/>
                        <a:pt x="152" y="69"/>
                        <a:pt x="128" y="80"/>
                      </a:cubicBezTo>
                      <a:cubicBezTo>
                        <a:pt x="125" y="73"/>
                        <a:pt x="132" y="68"/>
                        <a:pt x="133" y="61"/>
                      </a:cubicBezTo>
                      <a:cubicBezTo>
                        <a:pt x="122" y="58"/>
                        <a:pt x="121" y="57"/>
                        <a:pt x="119" y="54"/>
                      </a:cubicBezTo>
                      <a:cubicBezTo>
                        <a:pt x="120" y="51"/>
                        <a:pt x="130" y="37"/>
                        <a:pt x="151" y="27"/>
                      </a:cubicBezTo>
                      <a:cubicBezTo>
                        <a:pt x="188" y="11"/>
                        <a:pt x="188" y="11"/>
                        <a:pt x="190" y="3"/>
                      </a:cubicBezTo>
                      <a:cubicBezTo>
                        <a:pt x="183" y="4"/>
                        <a:pt x="179" y="10"/>
                        <a:pt x="172" y="11"/>
                      </a:cubicBezTo>
                      <a:cubicBezTo>
                        <a:pt x="172" y="10"/>
                        <a:pt x="172" y="8"/>
                        <a:pt x="172" y="7"/>
                      </a:cubicBezTo>
                      <a:cubicBezTo>
                        <a:pt x="172" y="7"/>
                        <a:pt x="170" y="6"/>
                        <a:pt x="169" y="5"/>
                      </a:cubicBezTo>
                      <a:cubicBezTo>
                        <a:pt x="171" y="4"/>
                        <a:pt x="172" y="2"/>
                        <a:pt x="172" y="0"/>
                      </a:cubicBezTo>
                      <a:cubicBezTo>
                        <a:pt x="165" y="3"/>
                        <a:pt x="165" y="3"/>
                        <a:pt x="163" y="11"/>
                      </a:cubicBezTo>
                      <a:cubicBezTo>
                        <a:pt x="161" y="11"/>
                        <a:pt x="159" y="12"/>
                        <a:pt x="157" y="12"/>
                      </a:cubicBezTo>
                      <a:cubicBezTo>
                        <a:pt x="158" y="10"/>
                        <a:pt x="160" y="8"/>
                        <a:pt x="161" y="7"/>
                      </a:cubicBezTo>
                      <a:cubicBezTo>
                        <a:pt x="160" y="7"/>
                        <a:pt x="159" y="7"/>
                        <a:pt x="158" y="7"/>
                      </a:cubicBezTo>
                      <a:cubicBezTo>
                        <a:pt x="158" y="7"/>
                        <a:pt x="158" y="7"/>
                        <a:pt x="158" y="7"/>
                      </a:cubicBezTo>
                      <a:cubicBezTo>
                        <a:pt x="158" y="7"/>
                        <a:pt x="158" y="7"/>
                        <a:pt x="156" y="9"/>
                      </a:cubicBezTo>
                      <a:cubicBezTo>
                        <a:pt x="147" y="15"/>
                        <a:pt x="136" y="15"/>
                        <a:pt x="126" y="19"/>
                      </a:cubicBezTo>
                      <a:cubicBezTo>
                        <a:pt x="126" y="19"/>
                        <a:pt x="124" y="18"/>
                        <a:pt x="124" y="18"/>
                      </a:cubicBezTo>
                      <a:cubicBezTo>
                        <a:pt x="123" y="17"/>
                        <a:pt x="123" y="15"/>
                        <a:pt x="123" y="14"/>
                      </a:cubicBezTo>
                      <a:cubicBezTo>
                        <a:pt x="113" y="16"/>
                        <a:pt x="104" y="20"/>
                        <a:pt x="94" y="21"/>
                      </a:cubicBezTo>
                      <a:cubicBezTo>
                        <a:pt x="93" y="20"/>
                        <a:pt x="93" y="18"/>
                        <a:pt x="92" y="18"/>
                      </a:cubicBezTo>
                      <a:cubicBezTo>
                        <a:pt x="89" y="16"/>
                        <a:pt x="89" y="16"/>
                        <a:pt x="65" y="39"/>
                      </a:cubicBezTo>
                      <a:cubicBezTo>
                        <a:pt x="61" y="45"/>
                        <a:pt x="61" y="45"/>
                        <a:pt x="61" y="45"/>
                      </a:cubicBezTo>
                      <a:cubicBezTo>
                        <a:pt x="59" y="47"/>
                        <a:pt x="58" y="49"/>
                        <a:pt x="57" y="51"/>
                      </a:cubicBezTo>
                      <a:cubicBezTo>
                        <a:pt x="45" y="68"/>
                        <a:pt x="45" y="68"/>
                        <a:pt x="45" y="68"/>
                      </a:cubicBezTo>
                      <a:cubicBezTo>
                        <a:pt x="42" y="73"/>
                        <a:pt x="42" y="73"/>
                        <a:pt x="42" y="73"/>
                      </a:cubicBezTo>
                      <a:cubicBezTo>
                        <a:pt x="46" y="67"/>
                        <a:pt x="47" y="65"/>
                        <a:pt x="50" y="62"/>
                      </a:cubicBezTo>
                      <a:cubicBezTo>
                        <a:pt x="49" y="63"/>
                        <a:pt x="47" y="65"/>
                        <a:pt x="47" y="67"/>
                      </a:cubicBezTo>
                      <a:cubicBezTo>
                        <a:pt x="50" y="62"/>
                        <a:pt x="50" y="62"/>
                        <a:pt x="54" y="59"/>
                      </a:cubicBezTo>
                      <a:cubicBezTo>
                        <a:pt x="44" y="97"/>
                        <a:pt x="17" y="129"/>
                        <a:pt x="8" y="167"/>
                      </a:cubicBezTo>
                      <a:cubicBezTo>
                        <a:pt x="0" y="201"/>
                        <a:pt x="3" y="245"/>
                        <a:pt x="8" y="252"/>
                      </a:cubicBezTo>
                      <a:cubicBezTo>
                        <a:pt x="7" y="242"/>
                        <a:pt x="4" y="221"/>
                        <a:pt x="7" y="206"/>
                      </a:cubicBezTo>
                      <a:cubicBezTo>
                        <a:pt x="14" y="283"/>
                        <a:pt x="15" y="284"/>
                        <a:pt x="31" y="292"/>
                      </a:cubicBezTo>
                      <a:cubicBezTo>
                        <a:pt x="33" y="290"/>
                        <a:pt x="35" y="289"/>
                        <a:pt x="36" y="288"/>
                      </a:cubicBezTo>
                      <a:cubicBezTo>
                        <a:pt x="53" y="301"/>
                        <a:pt x="63" y="322"/>
                        <a:pt x="81" y="334"/>
                      </a:cubicBezTo>
                      <a:cubicBezTo>
                        <a:pt x="81" y="331"/>
                        <a:pt x="81" y="328"/>
                        <a:pt x="81" y="326"/>
                      </a:cubicBezTo>
                      <a:cubicBezTo>
                        <a:pt x="81" y="326"/>
                        <a:pt x="82" y="325"/>
                        <a:pt x="83" y="324"/>
                      </a:cubicBezTo>
                      <a:cubicBezTo>
                        <a:pt x="88" y="330"/>
                        <a:pt x="97" y="341"/>
                        <a:pt x="93" y="366"/>
                      </a:cubicBezTo>
                      <a:cubicBezTo>
                        <a:pt x="93" y="370"/>
                        <a:pt x="102" y="401"/>
                        <a:pt x="102" y="401"/>
                      </a:cubicBezTo>
                      <a:cubicBezTo>
                        <a:pt x="132" y="439"/>
                        <a:pt x="148" y="447"/>
                        <a:pt x="163" y="455"/>
                      </a:cubicBezTo>
                      <a:cubicBezTo>
                        <a:pt x="185" y="466"/>
                        <a:pt x="189" y="491"/>
                        <a:pt x="205" y="508"/>
                      </a:cubicBezTo>
                      <a:cubicBezTo>
                        <a:pt x="218" y="523"/>
                        <a:pt x="288" y="588"/>
                        <a:pt x="308" y="574"/>
                      </a:cubicBezTo>
                      <a:cubicBezTo>
                        <a:pt x="305" y="573"/>
                        <a:pt x="290" y="570"/>
                        <a:pt x="261" y="541"/>
                      </a:cubicBezTo>
                      <a:cubicBezTo>
                        <a:pt x="261" y="540"/>
                        <a:pt x="262" y="539"/>
                        <a:pt x="262" y="539"/>
                      </a:cubicBezTo>
                      <a:cubicBezTo>
                        <a:pt x="261" y="537"/>
                        <a:pt x="260" y="534"/>
                        <a:pt x="259" y="532"/>
                      </a:cubicBezTo>
                      <a:cubicBezTo>
                        <a:pt x="261" y="532"/>
                        <a:pt x="263" y="531"/>
                        <a:pt x="265" y="530"/>
                      </a:cubicBezTo>
                      <a:cubicBezTo>
                        <a:pt x="265" y="529"/>
                        <a:pt x="265" y="528"/>
                        <a:pt x="265" y="527"/>
                      </a:cubicBezTo>
                      <a:cubicBezTo>
                        <a:pt x="255" y="520"/>
                        <a:pt x="255" y="520"/>
                        <a:pt x="255" y="519"/>
                      </a:cubicBezTo>
                      <a:cubicBezTo>
                        <a:pt x="256" y="519"/>
                        <a:pt x="259" y="519"/>
                        <a:pt x="260" y="518"/>
                      </a:cubicBezTo>
                      <a:cubicBezTo>
                        <a:pt x="260" y="518"/>
                        <a:pt x="264" y="501"/>
                        <a:pt x="260" y="488"/>
                      </a:cubicBezTo>
                      <a:cubicBezTo>
                        <a:pt x="257" y="481"/>
                        <a:pt x="257" y="481"/>
                        <a:pt x="273" y="464"/>
                      </a:cubicBezTo>
                      <a:cubicBezTo>
                        <a:pt x="275" y="462"/>
                        <a:pt x="280" y="457"/>
                        <a:pt x="271" y="434"/>
                      </a:cubicBezTo>
                      <a:cubicBezTo>
                        <a:pt x="265" y="420"/>
                        <a:pt x="274" y="408"/>
                        <a:pt x="276" y="394"/>
                      </a:cubicBezTo>
                      <a:cubicBezTo>
                        <a:pt x="276" y="392"/>
                        <a:pt x="277" y="388"/>
                        <a:pt x="276" y="385"/>
                      </a:cubicBezTo>
                      <a:close/>
                      <a:moveTo>
                        <a:pt x="93" y="254"/>
                      </a:moveTo>
                      <a:cubicBezTo>
                        <a:pt x="93" y="254"/>
                        <a:pt x="93" y="254"/>
                        <a:pt x="93" y="254"/>
                      </a:cubicBezTo>
                      <a:cubicBezTo>
                        <a:pt x="93" y="253"/>
                        <a:pt x="93" y="253"/>
                        <a:pt x="91" y="253"/>
                      </a:cubicBezTo>
                      <a:cubicBezTo>
                        <a:pt x="89" y="252"/>
                        <a:pt x="89" y="251"/>
                        <a:pt x="88" y="250"/>
                      </a:cubicBezTo>
                      <a:cubicBezTo>
                        <a:pt x="86" y="249"/>
                        <a:pt x="84" y="246"/>
                        <a:pt x="82" y="244"/>
                      </a:cubicBezTo>
                      <a:cubicBezTo>
                        <a:pt x="82" y="243"/>
                        <a:pt x="81" y="243"/>
                        <a:pt x="81" y="242"/>
                      </a:cubicBezTo>
                      <a:cubicBezTo>
                        <a:pt x="80" y="242"/>
                        <a:pt x="79" y="242"/>
                        <a:pt x="79" y="241"/>
                      </a:cubicBezTo>
                      <a:cubicBezTo>
                        <a:pt x="78" y="241"/>
                        <a:pt x="74" y="240"/>
                        <a:pt x="66" y="241"/>
                      </a:cubicBezTo>
                      <a:cubicBezTo>
                        <a:pt x="65" y="241"/>
                        <a:pt x="64" y="242"/>
                        <a:pt x="64" y="242"/>
                      </a:cubicBezTo>
                      <a:cubicBezTo>
                        <a:pt x="62" y="244"/>
                        <a:pt x="62" y="246"/>
                        <a:pt x="61" y="247"/>
                      </a:cubicBezTo>
                      <a:cubicBezTo>
                        <a:pt x="61" y="247"/>
                        <a:pt x="61" y="247"/>
                        <a:pt x="61" y="247"/>
                      </a:cubicBezTo>
                      <a:cubicBezTo>
                        <a:pt x="61" y="247"/>
                        <a:pt x="61" y="247"/>
                        <a:pt x="61" y="247"/>
                      </a:cubicBezTo>
                      <a:cubicBezTo>
                        <a:pt x="61" y="247"/>
                        <a:pt x="61" y="247"/>
                        <a:pt x="61" y="247"/>
                      </a:cubicBezTo>
                      <a:cubicBezTo>
                        <a:pt x="61" y="247"/>
                        <a:pt x="61" y="247"/>
                        <a:pt x="61" y="247"/>
                      </a:cubicBezTo>
                      <a:cubicBezTo>
                        <a:pt x="61" y="247"/>
                        <a:pt x="61" y="247"/>
                        <a:pt x="61" y="247"/>
                      </a:cubicBezTo>
                      <a:cubicBezTo>
                        <a:pt x="61" y="247"/>
                        <a:pt x="61" y="247"/>
                        <a:pt x="61" y="247"/>
                      </a:cubicBezTo>
                      <a:cubicBezTo>
                        <a:pt x="61" y="247"/>
                        <a:pt x="61" y="247"/>
                        <a:pt x="61" y="247"/>
                      </a:cubicBezTo>
                      <a:cubicBezTo>
                        <a:pt x="61" y="247"/>
                        <a:pt x="61" y="247"/>
                        <a:pt x="61" y="247"/>
                      </a:cubicBezTo>
                      <a:cubicBezTo>
                        <a:pt x="67" y="246"/>
                        <a:pt x="72" y="247"/>
                        <a:pt x="76" y="248"/>
                      </a:cubicBezTo>
                      <a:cubicBezTo>
                        <a:pt x="82" y="250"/>
                        <a:pt x="82" y="250"/>
                        <a:pt x="82" y="254"/>
                      </a:cubicBezTo>
                      <a:cubicBezTo>
                        <a:pt x="82" y="257"/>
                        <a:pt x="82" y="259"/>
                        <a:pt x="84" y="259"/>
                      </a:cubicBezTo>
                      <a:cubicBezTo>
                        <a:pt x="84" y="259"/>
                        <a:pt x="93" y="254"/>
                        <a:pt x="93" y="254"/>
                      </a:cubicBezTo>
                      <a:close/>
                      <a:moveTo>
                        <a:pt x="112" y="259"/>
                      </a:moveTo>
                      <a:cubicBezTo>
                        <a:pt x="113" y="257"/>
                        <a:pt x="111" y="256"/>
                        <a:pt x="110" y="256"/>
                      </a:cubicBezTo>
                      <a:cubicBezTo>
                        <a:pt x="108" y="255"/>
                        <a:pt x="106" y="256"/>
                        <a:pt x="104" y="255"/>
                      </a:cubicBezTo>
                      <a:cubicBezTo>
                        <a:pt x="103" y="255"/>
                        <a:pt x="101" y="255"/>
                        <a:pt x="99" y="254"/>
                      </a:cubicBezTo>
                      <a:cubicBezTo>
                        <a:pt x="99" y="254"/>
                        <a:pt x="98" y="254"/>
                        <a:pt x="98" y="254"/>
                      </a:cubicBezTo>
                      <a:cubicBezTo>
                        <a:pt x="98" y="254"/>
                        <a:pt x="95" y="256"/>
                        <a:pt x="98" y="261"/>
                      </a:cubicBezTo>
                      <a:cubicBezTo>
                        <a:pt x="98" y="262"/>
                        <a:pt x="99" y="262"/>
                        <a:pt x="98" y="263"/>
                      </a:cubicBezTo>
                      <a:cubicBezTo>
                        <a:pt x="98" y="263"/>
                        <a:pt x="97" y="263"/>
                        <a:pt x="97" y="263"/>
                      </a:cubicBezTo>
                      <a:cubicBezTo>
                        <a:pt x="92" y="263"/>
                        <a:pt x="91" y="263"/>
                        <a:pt x="91" y="264"/>
                      </a:cubicBezTo>
                      <a:cubicBezTo>
                        <a:pt x="91" y="264"/>
                        <a:pt x="91" y="264"/>
                        <a:pt x="91" y="264"/>
                      </a:cubicBezTo>
                      <a:cubicBezTo>
                        <a:pt x="91" y="264"/>
                        <a:pt x="91" y="264"/>
                        <a:pt x="91" y="264"/>
                      </a:cubicBezTo>
                      <a:cubicBezTo>
                        <a:pt x="92" y="267"/>
                        <a:pt x="99" y="267"/>
                        <a:pt x="102" y="266"/>
                      </a:cubicBezTo>
                      <a:cubicBezTo>
                        <a:pt x="102" y="266"/>
                        <a:pt x="110" y="262"/>
                        <a:pt x="110" y="262"/>
                      </a:cubicBezTo>
                      <a:cubicBezTo>
                        <a:pt x="111" y="262"/>
                        <a:pt x="112" y="261"/>
                        <a:pt x="112" y="259"/>
                      </a:cubicBezTo>
                      <a:close/>
                    </a:path>
                  </a:pathLst>
                </a:custGeom>
                <a:solidFill>
                  <a:srgbClr val="0048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2"/>
                <p:cNvSpPr/>
                <p:nvPr/>
              </p:nvSpPr>
              <p:spPr>
                <a:xfrm>
                  <a:off x="3663950" y="2292350"/>
                  <a:ext cx="1477963" cy="527050"/>
                </a:xfrm>
                <a:custGeom>
                  <a:rect b="b" l="l" r="r" t="t"/>
                  <a:pathLst>
                    <a:path extrusionOk="0" h="138" w="387">
                      <a:moveTo>
                        <a:pt x="267" y="87"/>
                      </a:moveTo>
                      <a:cubicBezTo>
                        <a:pt x="267" y="85"/>
                        <a:pt x="265" y="84"/>
                        <a:pt x="261" y="84"/>
                      </a:cubicBezTo>
                      <a:cubicBezTo>
                        <a:pt x="260" y="84"/>
                        <a:pt x="259" y="85"/>
                        <a:pt x="259" y="85"/>
                      </a:cubicBezTo>
                      <a:cubicBezTo>
                        <a:pt x="259" y="85"/>
                        <a:pt x="258" y="85"/>
                        <a:pt x="258" y="85"/>
                      </a:cubicBezTo>
                      <a:cubicBezTo>
                        <a:pt x="257" y="87"/>
                        <a:pt x="257" y="87"/>
                        <a:pt x="257" y="88"/>
                      </a:cubicBezTo>
                      <a:cubicBezTo>
                        <a:pt x="256" y="90"/>
                        <a:pt x="254" y="89"/>
                        <a:pt x="253" y="90"/>
                      </a:cubicBezTo>
                      <a:cubicBezTo>
                        <a:pt x="253" y="90"/>
                        <a:pt x="252" y="92"/>
                        <a:pt x="254" y="94"/>
                      </a:cubicBezTo>
                      <a:cubicBezTo>
                        <a:pt x="255" y="95"/>
                        <a:pt x="255" y="96"/>
                        <a:pt x="255" y="96"/>
                      </a:cubicBezTo>
                      <a:cubicBezTo>
                        <a:pt x="255" y="97"/>
                        <a:pt x="253" y="98"/>
                        <a:pt x="253" y="99"/>
                      </a:cubicBezTo>
                      <a:cubicBezTo>
                        <a:pt x="253" y="99"/>
                        <a:pt x="253" y="101"/>
                        <a:pt x="254" y="101"/>
                      </a:cubicBezTo>
                      <a:cubicBezTo>
                        <a:pt x="254" y="102"/>
                        <a:pt x="255" y="103"/>
                        <a:pt x="257" y="102"/>
                      </a:cubicBezTo>
                      <a:cubicBezTo>
                        <a:pt x="258" y="102"/>
                        <a:pt x="264" y="100"/>
                        <a:pt x="266" y="98"/>
                      </a:cubicBezTo>
                      <a:cubicBezTo>
                        <a:pt x="267" y="97"/>
                        <a:pt x="267" y="94"/>
                        <a:pt x="266" y="92"/>
                      </a:cubicBezTo>
                      <a:cubicBezTo>
                        <a:pt x="266" y="90"/>
                        <a:pt x="266" y="89"/>
                        <a:pt x="266" y="88"/>
                      </a:cubicBezTo>
                      <a:cubicBezTo>
                        <a:pt x="267" y="88"/>
                        <a:pt x="267" y="87"/>
                        <a:pt x="267" y="87"/>
                      </a:cubicBezTo>
                      <a:close/>
                      <a:moveTo>
                        <a:pt x="295" y="102"/>
                      </a:moveTo>
                      <a:cubicBezTo>
                        <a:pt x="296" y="102"/>
                        <a:pt x="296" y="102"/>
                        <a:pt x="296" y="102"/>
                      </a:cubicBezTo>
                      <a:cubicBezTo>
                        <a:pt x="295" y="101"/>
                        <a:pt x="294" y="101"/>
                        <a:pt x="294" y="99"/>
                      </a:cubicBezTo>
                      <a:cubicBezTo>
                        <a:pt x="293" y="98"/>
                        <a:pt x="295" y="97"/>
                        <a:pt x="294" y="96"/>
                      </a:cubicBezTo>
                      <a:cubicBezTo>
                        <a:pt x="294" y="96"/>
                        <a:pt x="294" y="95"/>
                        <a:pt x="294" y="95"/>
                      </a:cubicBezTo>
                      <a:cubicBezTo>
                        <a:pt x="294" y="95"/>
                        <a:pt x="294" y="95"/>
                        <a:pt x="294" y="95"/>
                      </a:cubicBezTo>
                      <a:cubicBezTo>
                        <a:pt x="293" y="93"/>
                        <a:pt x="290" y="93"/>
                        <a:pt x="289" y="92"/>
                      </a:cubicBezTo>
                      <a:cubicBezTo>
                        <a:pt x="288" y="91"/>
                        <a:pt x="287" y="89"/>
                        <a:pt x="286" y="87"/>
                      </a:cubicBezTo>
                      <a:cubicBezTo>
                        <a:pt x="284" y="86"/>
                        <a:pt x="283" y="86"/>
                        <a:pt x="282" y="85"/>
                      </a:cubicBezTo>
                      <a:cubicBezTo>
                        <a:pt x="281" y="84"/>
                        <a:pt x="280" y="83"/>
                        <a:pt x="279" y="82"/>
                      </a:cubicBezTo>
                      <a:cubicBezTo>
                        <a:pt x="278" y="81"/>
                        <a:pt x="277" y="81"/>
                        <a:pt x="276" y="81"/>
                      </a:cubicBezTo>
                      <a:cubicBezTo>
                        <a:pt x="276" y="81"/>
                        <a:pt x="275" y="80"/>
                        <a:pt x="275" y="79"/>
                      </a:cubicBezTo>
                      <a:cubicBezTo>
                        <a:pt x="275" y="78"/>
                        <a:pt x="275" y="77"/>
                        <a:pt x="276" y="76"/>
                      </a:cubicBezTo>
                      <a:cubicBezTo>
                        <a:pt x="276" y="75"/>
                        <a:pt x="276" y="75"/>
                        <a:pt x="276" y="75"/>
                      </a:cubicBezTo>
                      <a:cubicBezTo>
                        <a:pt x="273" y="73"/>
                        <a:pt x="274" y="72"/>
                        <a:pt x="274" y="72"/>
                      </a:cubicBezTo>
                      <a:cubicBezTo>
                        <a:pt x="276" y="70"/>
                        <a:pt x="275" y="68"/>
                        <a:pt x="274" y="68"/>
                      </a:cubicBezTo>
                      <a:cubicBezTo>
                        <a:pt x="273" y="68"/>
                        <a:pt x="273" y="68"/>
                        <a:pt x="271" y="70"/>
                      </a:cubicBezTo>
                      <a:cubicBezTo>
                        <a:pt x="271" y="70"/>
                        <a:pt x="270" y="71"/>
                        <a:pt x="270" y="72"/>
                      </a:cubicBezTo>
                      <a:cubicBezTo>
                        <a:pt x="269" y="72"/>
                        <a:pt x="268" y="71"/>
                        <a:pt x="267" y="71"/>
                      </a:cubicBezTo>
                      <a:cubicBezTo>
                        <a:pt x="267" y="72"/>
                        <a:pt x="265" y="73"/>
                        <a:pt x="265" y="74"/>
                      </a:cubicBezTo>
                      <a:cubicBezTo>
                        <a:pt x="265" y="74"/>
                        <a:pt x="265" y="74"/>
                        <a:pt x="265" y="75"/>
                      </a:cubicBezTo>
                      <a:cubicBezTo>
                        <a:pt x="265" y="77"/>
                        <a:pt x="264" y="77"/>
                        <a:pt x="263" y="77"/>
                      </a:cubicBezTo>
                      <a:cubicBezTo>
                        <a:pt x="264" y="79"/>
                        <a:pt x="266" y="79"/>
                        <a:pt x="267" y="80"/>
                      </a:cubicBezTo>
                      <a:cubicBezTo>
                        <a:pt x="268" y="80"/>
                        <a:pt x="266" y="81"/>
                        <a:pt x="267" y="82"/>
                      </a:cubicBezTo>
                      <a:cubicBezTo>
                        <a:pt x="267" y="82"/>
                        <a:pt x="267" y="82"/>
                        <a:pt x="267" y="82"/>
                      </a:cubicBezTo>
                      <a:cubicBezTo>
                        <a:pt x="269" y="84"/>
                        <a:pt x="269" y="83"/>
                        <a:pt x="269" y="83"/>
                      </a:cubicBezTo>
                      <a:cubicBezTo>
                        <a:pt x="269" y="83"/>
                        <a:pt x="270" y="83"/>
                        <a:pt x="270" y="83"/>
                      </a:cubicBezTo>
                      <a:cubicBezTo>
                        <a:pt x="270" y="84"/>
                        <a:pt x="270" y="85"/>
                        <a:pt x="270" y="86"/>
                      </a:cubicBezTo>
                      <a:cubicBezTo>
                        <a:pt x="269" y="86"/>
                        <a:pt x="269" y="86"/>
                        <a:pt x="270" y="86"/>
                      </a:cubicBezTo>
                      <a:cubicBezTo>
                        <a:pt x="271" y="87"/>
                        <a:pt x="272" y="87"/>
                        <a:pt x="275" y="87"/>
                      </a:cubicBezTo>
                      <a:cubicBezTo>
                        <a:pt x="275" y="87"/>
                        <a:pt x="275" y="87"/>
                        <a:pt x="275" y="87"/>
                      </a:cubicBezTo>
                      <a:cubicBezTo>
                        <a:pt x="276" y="87"/>
                        <a:pt x="277" y="92"/>
                        <a:pt x="276" y="93"/>
                      </a:cubicBezTo>
                      <a:cubicBezTo>
                        <a:pt x="276" y="93"/>
                        <a:pt x="276" y="93"/>
                        <a:pt x="276" y="93"/>
                      </a:cubicBezTo>
                      <a:cubicBezTo>
                        <a:pt x="273" y="93"/>
                        <a:pt x="272" y="94"/>
                        <a:pt x="271" y="95"/>
                      </a:cubicBezTo>
                      <a:cubicBezTo>
                        <a:pt x="271" y="95"/>
                        <a:pt x="271" y="95"/>
                        <a:pt x="271" y="95"/>
                      </a:cubicBezTo>
                      <a:cubicBezTo>
                        <a:pt x="274" y="96"/>
                        <a:pt x="274" y="96"/>
                        <a:pt x="274" y="96"/>
                      </a:cubicBezTo>
                      <a:cubicBezTo>
                        <a:pt x="273" y="98"/>
                        <a:pt x="271" y="98"/>
                        <a:pt x="271" y="99"/>
                      </a:cubicBezTo>
                      <a:cubicBezTo>
                        <a:pt x="270" y="99"/>
                        <a:pt x="269" y="100"/>
                        <a:pt x="278" y="101"/>
                      </a:cubicBezTo>
                      <a:cubicBezTo>
                        <a:pt x="272" y="103"/>
                        <a:pt x="272" y="104"/>
                        <a:pt x="271" y="105"/>
                      </a:cubicBezTo>
                      <a:cubicBezTo>
                        <a:pt x="271" y="106"/>
                        <a:pt x="272" y="107"/>
                        <a:pt x="272" y="107"/>
                      </a:cubicBezTo>
                      <a:cubicBezTo>
                        <a:pt x="275" y="107"/>
                        <a:pt x="277" y="105"/>
                        <a:pt x="280" y="104"/>
                      </a:cubicBezTo>
                      <a:cubicBezTo>
                        <a:pt x="281" y="104"/>
                        <a:pt x="283" y="105"/>
                        <a:pt x="284" y="105"/>
                      </a:cubicBezTo>
                      <a:cubicBezTo>
                        <a:pt x="295" y="102"/>
                        <a:pt x="295" y="102"/>
                        <a:pt x="295" y="102"/>
                      </a:cubicBezTo>
                      <a:close/>
                      <a:moveTo>
                        <a:pt x="240" y="3"/>
                      </a:moveTo>
                      <a:cubicBezTo>
                        <a:pt x="240" y="3"/>
                        <a:pt x="240" y="3"/>
                        <a:pt x="240" y="3"/>
                      </a:cubicBezTo>
                      <a:cubicBezTo>
                        <a:pt x="234" y="3"/>
                        <a:pt x="229" y="3"/>
                        <a:pt x="223" y="4"/>
                      </a:cubicBezTo>
                      <a:cubicBezTo>
                        <a:pt x="221" y="2"/>
                        <a:pt x="220" y="0"/>
                        <a:pt x="194" y="2"/>
                      </a:cubicBezTo>
                      <a:cubicBezTo>
                        <a:pt x="188" y="2"/>
                        <a:pt x="182" y="6"/>
                        <a:pt x="176" y="6"/>
                      </a:cubicBezTo>
                      <a:cubicBezTo>
                        <a:pt x="170" y="7"/>
                        <a:pt x="165" y="7"/>
                        <a:pt x="160" y="8"/>
                      </a:cubicBezTo>
                      <a:cubicBezTo>
                        <a:pt x="159" y="8"/>
                        <a:pt x="158" y="8"/>
                        <a:pt x="157" y="8"/>
                      </a:cubicBezTo>
                      <a:cubicBezTo>
                        <a:pt x="143" y="11"/>
                        <a:pt x="132" y="20"/>
                        <a:pt x="117" y="20"/>
                      </a:cubicBezTo>
                      <a:cubicBezTo>
                        <a:pt x="117" y="20"/>
                        <a:pt x="117" y="20"/>
                        <a:pt x="117" y="20"/>
                      </a:cubicBezTo>
                      <a:cubicBezTo>
                        <a:pt x="121" y="24"/>
                        <a:pt x="121" y="24"/>
                        <a:pt x="120" y="26"/>
                      </a:cubicBezTo>
                      <a:cubicBezTo>
                        <a:pt x="137" y="21"/>
                        <a:pt x="138" y="25"/>
                        <a:pt x="139" y="32"/>
                      </a:cubicBezTo>
                      <a:cubicBezTo>
                        <a:pt x="141" y="43"/>
                        <a:pt x="141" y="43"/>
                        <a:pt x="134" y="45"/>
                      </a:cubicBezTo>
                      <a:cubicBezTo>
                        <a:pt x="130" y="46"/>
                        <a:pt x="124" y="53"/>
                        <a:pt x="124" y="55"/>
                      </a:cubicBezTo>
                      <a:cubicBezTo>
                        <a:pt x="124" y="55"/>
                        <a:pt x="130" y="78"/>
                        <a:pt x="139" y="76"/>
                      </a:cubicBezTo>
                      <a:cubicBezTo>
                        <a:pt x="141" y="75"/>
                        <a:pt x="143" y="74"/>
                        <a:pt x="147" y="70"/>
                      </a:cubicBezTo>
                      <a:cubicBezTo>
                        <a:pt x="158" y="56"/>
                        <a:pt x="158" y="56"/>
                        <a:pt x="169" y="52"/>
                      </a:cubicBezTo>
                      <a:cubicBezTo>
                        <a:pt x="176" y="49"/>
                        <a:pt x="183" y="46"/>
                        <a:pt x="190" y="43"/>
                      </a:cubicBezTo>
                      <a:cubicBezTo>
                        <a:pt x="197" y="40"/>
                        <a:pt x="204" y="41"/>
                        <a:pt x="211" y="38"/>
                      </a:cubicBezTo>
                      <a:cubicBezTo>
                        <a:pt x="211" y="37"/>
                        <a:pt x="212" y="37"/>
                        <a:pt x="213" y="36"/>
                      </a:cubicBezTo>
                      <a:cubicBezTo>
                        <a:pt x="212" y="34"/>
                        <a:pt x="209" y="33"/>
                        <a:pt x="210" y="30"/>
                      </a:cubicBezTo>
                      <a:cubicBezTo>
                        <a:pt x="212" y="30"/>
                        <a:pt x="214" y="34"/>
                        <a:pt x="217" y="32"/>
                      </a:cubicBezTo>
                      <a:cubicBezTo>
                        <a:pt x="218" y="30"/>
                        <a:pt x="217" y="28"/>
                        <a:pt x="215" y="26"/>
                      </a:cubicBezTo>
                      <a:cubicBezTo>
                        <a:pt x="215" y="26"/>
                        <a:pt x="215" y="26"/>
                        <a:pt x="215" y="25"/>
                      </a:cubicBezTo>
                      <a:cubicBezTo>
                        <a:pt x="216" y="25"/>
                        <a:pt x="216" y="25"/>
                        <a:pt x="220" y="23"/>
                      </a:cubicBezTo>
                      <a:cubicBezTo>
                        <a:pt x="223" y="22"/>
                        <a:pt x="226" y="21"/>
                        <a:pt x="226" y="20"/>
                      </a:cubicBezTo>
                      <a:cubicBezTo>
                        <a:pt x="227" y="18"/>
                        <a:pt x="224" y="17"/>
                        <a:pt x="224" y="16"/>
                      </a:cubicBezTo>
                      <a:cubicBezTo>
                        <a:pt x="224" y="14"/>
                        <a:pt x="226" y="14"/>
                        <a:pt x="226" y="12"/>
                      </a:cubicBezTo>
                      <a:cubicBezTo>
                        <a:pt x="226" y="12"/>
                        <a:pt x="225" y="11"/>
                        <a:pt x="225" y="10"/>
                      </a:cubicBezTo>
                      <a:cubicBezTo>
                        <a:pt x="225" y="9"/>
                        <a:pt x="232" y="6"/>
                        <a:pt x="237" y="4"/>
                      </a:cubicBezTo>
                      <a:cubicBezTo>
                        <a:pt x="239" y="3"/>
                        <a:pt x="239" y="3"/>
                        <a:pt x="240" y="3"/>
                      </a:cubicBezTo>
                      <a:close/>
                      <a:moveTo>
                        <a:pt x="240" y="49"/>
                      </a:moveTo>
                      <a:cubicBezTo>
                        <a:pt x="241" y="47"/>
                        <a:pt x="234" y="44"/>
                        <a:pt x="233" y="44"/>
                      </a:cubicBezTo>
                      <a:cubicBezTo>
                        <a:pt x="230" y="44"/>
                        <a:pt x="229" y="46"/>
                        <a:pt x="226" y="46"/>
                      </a:cubicBezTo>
                      <a:cubicBezTo>
                        <a:pt x="225" y="46"/>
                        <a:pt x="224" y="45"/>
                        <a:pt x="222" y="46"/>
                      </a:cubicBezTo>
                      <a:cubicBezTo>
                        <a:pt x="222" y="46"/>
                        <a:pt x="222" y="46"/>
                        <a:pt x="222" y="46"/>
                      </a:cubicBezTo>
                      <a:cubicBezTo>
                        <a:pt x="220" y="48"/>
                        <a:pt x="217" y="49"/>
                        <a:pt x="217" y="49"/>
                      </a:cubicBezTo>
                      <a:cubicBezTo>
                        <a:pt x="215" y="49"/>
                        <a:pt x="217" y="46"/>
                        <a:pt x="216" y="46"/>
                      </a:cubicBezTo>
                      <a:cubicBezTo>
                        <a:pt x="215" y="45"/>
                        <a:pt x="209" y="47"/>
                        <a:pt x="208" y="50"/>
                      </a:cubicBezTo>
                      <a:cubicBezTo>
                        <a:pt x="208" y="51"/>
                        <a:pt x="209" y="51"/>
                        <a:pt x="211" y="52"/>
                      </a:cubicBezTo>
                      <a:cubicBezTo>
                        <a:pt x="213" y="52"/>
                        <a:pt x="213" y="52"/>
                        <a:pt x="214" y="52"/>
                      </a:cubicBezTo>
                      <a:cubicBezTo>
                        <a:pt x="213" y="53"/>
                        <a:pt x="212" y="53"/>
                        <a:pt x="211" y="54"/>
                      </a:cubicBezTo>
                      <a:cubicBezTo>
                        <a:pt x="211" y="54"/>
                        <a:pt x="211" y="54"/>
                        <a:pt x="212" y="55"/>
                      </a:cubicBezTo>
                      <a:cubicBezTo>
                        <a:pt x="214" y="55"/>
                        <a:pt x="216" y="55"/>
                        <a:pt x="218" y="55"/>
                      </a:cubicBezTo>
                      <a:cubicBezTo>
                        <a:pt x="219" y="55"/>
                        <a:pt x="221" y="55"/>
                        <a:pt x="223" y="56"/>
                      </a:cubicBezTo>
                      <a:cubicBezTo>
                        <a:pt x="223" y="56"/>
                        <a:pt x="225" y="56"/>
                        <a:pt x="227" y="56"/>
                      </a:cubicBezTo>
                      <a:cubicBezTo>
                        <a:pt x="229" y="55"/>
                        <a:pt x="240" y="49"/>
                        <a:pt x="240" y="49"/>
                      </a:cubicBezTo>
                      <a:close/>
                      <a:moveTo>
                        <a:pt x="105" y="55"/>
                      </a:moveTo>
                      <a:cubicBezTo>
                        <a:pt x="105" y="55"/>
                        <a:pt x="105" y="55"/>
                        <a:pt x="105" y="54"/>
                      </a:cubicBezTo>
                      <a:cubicBezTo>
                        <a:pt x="105" y="53"/>
                        <a:pt x="105" y="53"/>
                        <a:pt x="102" y="52"/>
                      </a:cubicBezTo>
                      <a:cubicBezTo>
                        <a:pt x="98" y="49"/>
                        <a:pt x="96" y="45"/>
                        <a:pt x="95" y="44"/>
                      </a:cubicBezTo>
                      <a:cubicBezTo>
                        <a:pt x="94" y="42"/>
                        <a:pt x="96" y="41"/>
                        <a:pt x="95" y="39"/>
                      </a:cubicBezTo>
                      <a:cubicBezTo>
                        <a:pt x="94" y="38"/>
                        <a:pt x="93" y="38"/>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88" y="39"/>
                        <a:pt x="86" y="39"/>
                        <a:pt x="84" y="38"/>
                      </a:cubicBezTo>
                      <a:cubicBezTo>
                        <a:pt x="84" y="38"/>
                        <a:pt x="84" y="38"/>
                        <a:pt x="85" y="36"/>
                      </a:cubicBezTo>
                      <a:cubicBezTo>
                        <a:pt x="85" y="36"/>
                        <a:pt x="85" y="36"/>
                        <a:pt x="77" y="38"/>
                      </a:cubicBezTo>
                      <a:cubicBezTo>
                        <a:pt x="73" y="39"/>
                        <a:pt x="73" y="39"/>
                        <a:pt x="73" y="36"/>
                      </a:cubicBezTo>
                      <a:cubicBezTo>
                        <a:pt x="73" y="36"/>
                        <a:pt x="73" y="36"/>
                        <a:pt x="73" y="36"/>
                      </a:cubicBezTo>
                      <a:cubicBezTo>
                        <a:pt x="73" y="36"/>
                        <a:pt x="73" y="36"/>
                        <a:pt x="73" y="36"/>
                      </a:cubicBezTo>
                      <a:cubicBezTo>
                        <a:pt x="73" y="36"/>
                        <a:pt x="59" y="42"/>
                        <a:pt x="59" y="44"/>
                      </a:cubicBezTo>
                      <a:cubicBezTo>
                        <a:pt x="59" y="45"/>
                        <a:pt x="61" y="46"/>
                        <a:pt x="67" y="46"/>
                      </a:cubicBezTo>
                      <a:cubicBezTo>
                        <a:pt x="69" y="46"/>
                        <a:pt x="72" y="47"/>
                        <a:pt x="73" y="47"/>
                      </a:cubicBezTo>
                      <a:cubicBezTo>
                        <a:pt x="75" y="48"/>
                        <a:pt x="75" y="49"/>
                        <a:pt x="74" y="49"/>
                      </a:cubicBezTo>
                      <a:cubicBezTo>
                        <a:pt x="73" y="52"/>
                        <a:pt x="74" y="53"/>
                        <a:pt x="74" y="53"/>
                      </a:cubicBezTo>
                      <a:cubicBezTo>
                        <a:pt x="74" y="53"/>
                        <a:pt x="75" y="53"/>
                        <a:pt x="77" y="52"/>
                      </a:cubicBezTo>
                      <a:cubicBezTo>
                        <a:pt x="78" y="52"/>
                        <a:pt x="79" y="51"/>
                        <a:pt x="80" y="51"/>
                      </a:cubicBezTo>
                      <a:cubicBezTo>
                        <a:pt x="80" y="51"/>
                        <a:pt x="80" y="56"/>
                        <a:pt x="78" y="57"/>
                      </a:cubicBezTo>
                      <a:cubicBezTo>
                        <a:pt x="77" y="58"/>
                        <a:pt x="75" y="58"/>
                        <a:pt x="73" y="58"/>
                      </a:cubicBezTo>
                      <a:cubicBezTo>
                        <a:pt x="70" y="60"/>
                        <a:pt x="67" y="63"/>
                        <a:pt x="63" y="64"/>
                      </a:cubicBezTo>
                      <a:cubicBezTo>
                        <a:pt x="61" y="64"/>
                        <a:pt x="59" y="64"/>
                        <a:pt x="57" y="65"/>
                      </a:cubicBezTo>
                      <a:cubicBezTo>
                        <a:pt x="57" y="65"/>
                        <a:pt x="57" y="65"/>
                        <a:pt x="57" y="65"/>
                      </a:cubicBezTo>
                      <a:cubicBezTo>
                        <a:pt x="58" y="66"/>
                        <a:pt x="61" y="67"/>
                        <a:pt x="63" y="67"/>
                      </a:cubicBezTo>
                      <a:cubicBezTo>
                        <a:pt x="64" y="67"/>
                        <a:pt x="65" y="67"/>
                        <a:pt x="66" y="68"/>
                      </a:cubicBezTo>
                      <a:cubicBezTo>
                        <a:pt x="69" y="69"/>
                        <a:pt x="71" y="72"/>
                        <a:pt x="74" y="73"/>
                      </a:cubicBezTo>
                      <a:cubicBezTo>
                        <a:pt x="74" y="73"/>
                        <a:pt x="75" y="73"/>
                        <a:pt x="75" y="74"/>
                      </a:cubicBezTo>
                      <a:cubicBezTo>
                        <a:pt x="77" y="74"/>
                        <a:pt x="77" y="73"/>
                        <a:pt x="78" y="71"/>
                      </a:cubicBezTo>
                      <a:cubicBezTo>
                        <a:pt x="78" y="70"/>
                        <a:pt x="77" y="69"/>
                        <a:pt x="77" y="68"/>
                      </a:cubicBezTo>
                      <a:cubicBezTo>
                        <a:pt x="77" y="68"/>
                        <a:pt x="78" y="65"/>
                        <a:pt x="80" y="68"/>
                      </a:cubicBezTo>
                      <a:cubicBezTo>
                        <a:pt x="82" y="70"/>
                        <a:pt x="83" y="71"/>
                        <a:pt x="84" y="70"/>
                      </a:cubicBezTo>
                      <a:cubicBezTo>
                        <a:pt x="86" y="70"/>
                        <a:pt x="88" y="67"/>
                        <a:pt x="87" y="65"/>
                      </a:cubicBezTo>
                      <a:cubicBezTo>
                        <a:pt x="86" y="62"/>
                        <a:pt x="87" y="59"/>
                        <a:pt x="89" y="59"/>
                      </a:cubicBezTo>
                      <a:cubicBezTo>
                        <a:pt x="92" y="58"/>
                        <a:pt x="95" y="59"/>
                        <a:pt x="98" y="58"/>
                      </a:cubicBezTo>
                      <a:cubicBezTo>
                        <a:pt x="103" y="57"/>
                        <a:pt x="104" y="56"/>
                        <a:pt x="105" y="55"/>
                      </a:cubicBezTo>
                      <a:close/>
                      <a:moveTo>
                        <a:pt x="23" y="43"/>
                      </a:moveTo>
                      <a:cubicBezTo>
                        <a:pt x="23" y="43"/>
                        <a:pt x="23" y="42"/>
                        <a:pt x="23" y="42"/>
                      </a:cubicBezTo>
                      <a:cubicBezTo>
                        <a:pt x="23" y="42"/>
                        <a:pt x="23" y="42"/>
                        <a:pt x="15" y="43"/>
                      </a:cubicBezTo>
                      <a:cubicBezTo>
                        <a:pt x="14" y="43"/>
                        <a:pt x="14" y="43"/>
                        <a:pt x="10" y="46"/>
                      </a:cubicBezTo>
                      <a:cubicBezTo>
                        <a:pt x="8" y="47"/>
                        <a:pt x="5" y="48"/>
                        <a:pt x="3" y="50"/>
                      </a:cubicBezTo>
                      <a:cubicBezTo>
                        <a:pt x="3" y="50"/>
                        <a:pt x="0" y="53"/>
                        <a:pt x="0" y="54"/>
                      </a:cubicBezTo>
                      <a:cubicBezTo>
                        <a:pt x="0" y="55"/>
                        <a:pt x="3" y="55"/>
                        <a:pt x="3" y="54"/>
                      </a:cubicBezTo>
                      <a:cubicBezTo>
                        <a:pt x="6" y="53"/>
                        <a:pt x="8" y="50"/>
                        <a:pt x="10" y="49"/>
                      </a:cubicBezTo>
                      <a:cubicBezTo>
                        <a:pt x="13" y="47"/>
                        <a:pt x="16" y="47"/>
                        <a:pt x="19" y="46"/>
                      </a:cubicBezTo>
                      <a:cubicBezTo>
                        <a:pt x="19" y="45"/>
                        <a:pt x="20" y="45"/>
                        <a:pt x="23" y="43"/>
                      </a:cubicBezTo>
                      <a:close/>
                      <a:moveTo>
                        <a:pt x="30" y="53"/>
                      </a:moveTo>
                      <a:cubicBezTo>
                        <a:pt x="31" y="51"/>
                        <a:pt x="31" y="49"/>
                        <a:pt x="31" y="48"/>
                      </a:cubicBezTo>
                      <a:cubicBezTo>
                        <a:pt x="33" y="46"/>
                        <a:pt x="35" y="45"/>
                        <a:pt x="36" y="43"/>
                      </a:cubicBezTo>
                      <a:cubicBezTo>
                        <a:pt x="36" y="43"/>
                        <a:pt x="36" y="42"/>
                        <a:pt x="36" y="42"/>
                      </a:cubicBezTo>
                      <a:cubicBezTo>
                        <a:pt x="36" y="42"/>
                        <a:pt x="36" y="42"/>
                        <a:pt x="36" y="42"/>
                      </a:cubicBezTo>
                      <a:cubicBezTo>
                        <a:pt x="33" y="43"/>
                        <a:pt x="31" y="46"/>
                        <a:pt x="28" y="48"/>
                      </a:cubicBezTo>
                      <a:cubicBezTo>
                        <a:pt x="27" y="48"/>
                        <a:pt x="27" y="48"/>
                        <a:pt x="25" y="47"/>
                      </a:cubicBezTo>
                      <a:cubicBezTo>
                        <a:pt x="23" y="45"/>
                        <a:pt x="19" y="47"/>
                        <a:pt x="19" y="47"/>
                      </a:cubicBezTo>
                      <a:cubicBezTo>
                        <a:pt x="19" y="47"/>
                        <a:pt x="9" y="53"/>
                        <a:pt x="9" y="54"/>
                      </a:cubicBezTo>
                      <a:cubicBezTo>
                        <a:pt x="8" y="54"/>
                        <a:pt x="8" y="56"/>
                        <a:pt x="7" y="56"/>
                      </a:cubicBezTo>
                      <a:cubicBezTo>
                        <a:pt x="4" y="58"/>
                        <a:pt x="2" y="59"/>
                        <a:pt x="2" y="60"/>
                      </a:cubicBezTo>
                      <a:cubicBezTo>
                        <a:pt x="2" y="61"/>
                        <a:pt x="7" y="61"/>
                        <a:pt x="10" y="60"/>
                      </a:cubicBezTo>
                      <a:cubicBezTo>
                        <a:pt x="13" y="59"/>
                        <a:pt x="16" y="57"/>
                        <a:pt x="19" y="56"/>
                      </a:cubicBezTo>
                      <a:cubicBezTo>
                        <a:pt x="20" y="56"/>
                        <a:pt x="20" y="56"/>
                        <a:pt x="20" y="57"/>
                      </a:cubicBezTo>
                      <a:cubicBezTo>
                        <a:pt x="21" y="58"/>
                        <a:pt x="24" y="57"/>
                        <a:pt x="24" y="57"/>
                      </a:cubicBezTo>
                      <a:cubicBezTo>
                        <a:pt x="27" y="56"/>
                        <a:pt x="30" y="53"/>
                        <a:pt x="30" y="53"/>
                      </a:cubicBezTo>
                      <a:close/>
                      <a:moveTo>
                        <a:pt x="151" y="7"/>
                      </a:moveTo>
                      <a:cubicBezTo>
                        <a:pt x="151" y="7"/>
                        <a:pt x="151" y="7"/>
                        <a:pt x="151" y="7"/>
                      </a:cubicBezTo>
                      <a:cubicBezTo>
                        <a:pt x="150" y="7"/>
                        <a:pt x="150" y="7"/>
                        <a:pt x="147" y="7"/>
                      </a:cubicBezTo>
                      <a:cubicBezTo>
                        <a:pt x="96" y="12"/>
                        <a:pt x="85" y="18"/>
                        <a:pt x="84" y="20"/>
                      </a:cubicBezTo>
                      <a:cubicBezTo>
                        <a:pt x="84" y="20"/>
                        <a:pt x="82" y="22"/>
                        <a:pt x="84" y="22"/>
                      </a:cubicBezTo>
                      <a:cubicBezTo>
                        <a:pt x="86" y="23"/>
                        <a:pt x="89" y="21"/>
                        <a:pt x="92" y="22"/>
                      </a:cubicBezTo>
                      <a:cubicBezTo>
                        <a:pt x="92" y="22"/>
                        <a:pt x="92" y="22"/>
                        <a:pt x="92" y="22"/>
                      </a:cubicBezTo>
                      <a:cubicBezTo>
                        <a:pt x="91" y="26"/>
                        <a:pt x="85" y="23"/>
                        <a:pt x="85" y="27"/>
                      </a:cubicBezTo>
                      <a:cubicBezTo>
                        <a:pt x="86" y="27"/>
                        <a:pt x="102" y="25"/>
                        <a:pt x="102" y="25"/>
                      </a:cubicBezTo>
                      <a:cubicBezTo>
                        <a:pt x="102" y="25"/>
                        <a:pt x="102" y="25"/>
                        <a:pt x="102" y="25"/>
                      </a:cubicBezTo>
                      <a:cubicBezTo>
                        <a:pt x="107" y="23"/>
                        <a:pt x="112" y="20"/>
                        <a:pt x="116" y="18"/>
                      </a:cubicBezTo>
                      <a:cubicBezTo>
                        <a:pt x="118" y="17"/>
                        <a:pt x="118" y="17"/>
                        <a:pt x="123" y="16"/>
                      </a:cubicBezTo>
                      <a:cubicBezTo>
                        <a:pt x="131" y="14"/>
                        <a:pt x="149" y="9"/>
                        <a:pt x="151" y="7"/>
                      </a:cubicBezTo>
                      <a:close/>
                      <a:moveTo>
                        <a:pt x="83" y="130"/>
                      </a:moveTo>
                      <a:cubicBezTo>
                        <a:pt x="83" y="128"/>
                        <a:pt x="82" y="127"/>
                        <a:pt x="82" y="127"/>
                      </a:cubicBezTo>
                      <a:cubicBezTo>
                        <a:pt x="82" y="127"/>
                        <a:pt x="82" y="127"/>
                        <a:pt x="80" y="127"/>
                      </a:cubicBezTo>
                      <a:cubicBezTo>
                        <a:pt x="80" y="127"/>
                        <a:pt x="75" y="126"/>
                        <a:pt x="77" y="124"/>
                      </a:cubicBezTo>
                      <a:cubicBezTo>
                        <a:pt x="76" y="124"/>
                        <a:pt x="72" y="125"/>
                        <a:pt x="69" y="127"/>
                      </a:cubicBezTo>
                      <a:cubicBezTo>
                        <a:pt x="68" y="128"/>
                        <a:pt x="68" y="128"/>
                        <a:pt x="67" y="130"/>
                      </a:cubicBezTo>
                      <a:cubicBezTo>
                        <a:pt x="65" y="133"/>
                        <a:pt x="64" y="133"/>
                        <a:pt x="63" y="135"/>
                      </a:cubicBezTo>
                      <a:cubicBezTo>
                        <a:pt x="63" y="135"/>
                        <a:pt x="63" y="135"/>
                        <a:pt x="63" y="135"/>
                      </a:cubicBezTo>
                      <a:cubicBezTo>
                        <a:pt x="63" y="136"/>
                        <a:pt x="65" y="137"/>
                        <a:pt x="65" y="137"/>
                      </a:cubicBezTo>
                      <a:cubicBezTo>
                        <a:pt x="65" y="137"/>
                        <a:pt x="72" y="138"/>
                        <a:pt x="72" y="138"/>
                      </a:cubicBezTo>
                      <a:cubicBezTo>
                        <a:pt x="72" y="138"/>
                        <a:pt x="72" y="138"/>
                        <a:pt x="72" y="138"/>
                      </a:cubicBezTo>
                      <a:cubicBezTo>
                        <a:pt x="74" y="137"/>
                        <a:pt x="81" y="133"/>
                        <a:pt x="83" y="130"/>
                      </a:cubicBezTo>
                      <a:close/>
                      <a:moveTo>
                        <a:pt x="381" y="10"/>
                      </a:moveTo>
                      <a:cubicBezTo>
                        <a:pt x="381" y="10"/>
                        <a:pt x="380" y="9"/>
                        <a:pt x="378" y="9"/>
                      </a:cubicBezTo>
                      <a:cubicBezTo>
                        <a:pt x="378" y="9"/>
                        <a:pt x="377" y="9"/>
                        <a:pt x="377" y="9"/>
                      </a:cubicBezTo>
                      <a:cubicBezTo>
                        <a:pt x="376" y="10"/>
                        <a:pt x="374" y="10"/>
                        <a:pt x="373" y="10"/>
                      </a:cubicBezTo>
                      <a:cubicBezTo>
                        <a:pt x="372" y="10"/>
                        <a:pt x="371" y="10"/>
                        <a:pt x="371" y="10"/>
                      </a:cubicBezTo>
                      <a:cubicBezTo>
                        <a:pt x="371" y="10"/>
                        <a:pt x="371" y="10"/>
                        <a:pt x="370" y="10"/>
                      </a:cubicBezTo>
                      <a:cubicBezTo>
                        <a:pt x="370" y="10"/>
                        <a:pt x="370" y="10"/>
                        <a:pt x="370" y="11"/>
                      </a:cubicBezTo>
                      <a:cubicBezTo>
                        <a:pt x="370" y="11"/>
                        <a:pt x="370" y="11"/>
                        <a:pt x="370" y="12"/>
                      </a:cubicBezTo>
                      <a:cubicBezTo>
                        <a:pt x="369" y="12"/>
                        <a:pt x="369" y="13"/>
                        <a:pt x="369" y="13"/>
                      </a:cubicBezTo>
                      <a:cubicBezTo>
                        <a:pt x="369" y="13"/>
                        <a:pt x="369" y="13"/>
                        <a:pt x="369" y="13"/>
                      </a:cubicBezTo>
                      <a:cubicBezTo>
                        <a:pt x="369" y="14"/>
                        <a:pt x="369" y="15"/>
                        <a:pt x="370" y="15"/>
                      </a:cubicBezTo>
                      <a:cubicBezTo>
                        <a:pt x="372" y="18"/>
                        <a:pt x="372" y="19"/>
                        <a:pt x="372" y="20"/>
                      </a:cubicBezTo>
                      <a:cubicBezTo>
                        <a:pt x="372" y="21"/>
                        <a:pt x="374" y="22"/>
                        <a:pt x="376" y="23"/>
                      </a:cubicBezTo>
                      <a:cubicBezTo>
                        <a:pt x="376" y="23"/>
                        <a:pt x="386" y="26"/>
                        <a:pt x="387" y="25"/>
                      </a:cubicBezTo>
                      <a:cubicBezTo>
                        <a:pt x="387" y="25"/>
                        <a:pt x="387" y="25"/>
                        <a:pt x="387" y="25"/>
                      </a:cubicBezTo>
                      <a:cubicBezTo>
                        <a:pt x="385" y="24"/>
                        <a:pt x="379" y="22"/>
                        <a:pt x="377" y="18"/>
                      </a:cubicBezTo>
                      <a:cubicBezTo>
                        <a:pt x="376" y="13"/>
                        <a:pt x="376" y="13"/>
                        <a:pt x="378" y="12"/>
                      </a:cubicBezTo>
                      <a:cubicBezTo>
                        <a:pt x="381" y="11"/>
                        <a:pt x="382" y="11"/>
                        <a:pt x="381" y="10"/>
                      </a:cubicBezTo>
                      <a:close/>
                      <a:moveTo>
                        <a:pt x="308" y="4"/>
                      </a:moveTo>
                      <a:cubicBezTo>
                        <a:pt x="308" y="4"/>
                        <a:pt x="308" y="4"/>
                        <a:pt x="308" y="4"/>
                      </a:cubicBezTo>
                      <a:cubicBezTo>
                        <a:pt x="307" y="2"/>
                        <a:pt x="302" y="2"/>
                        <a:pt x="298" y="2"/>
                      </a:cubicBezTo>
                      <a:cubicBezTo>
                        <a:pt x="296" y="2"/>
                        <a:pt x="295" y="2"/>
                        <a:pt x="294" y="3"/>
                      </a:cubicBezTo>
                      <a:cubicBezTo>
                        <a:pt x="293" y="3"/>
                        <a:pt x="293" y="4"/>
                        <a:pt x="291" y="4"/>
                      </a:cubicBezTo>
                      <a:cubicBezTo>
                        <a:pt x="289" y="5"/>
                        <a:pt x="288" y="3"/>
                        <a:pt x="286" y="4"/>
                      </a:cubicBezTo>
                      <a:cubicBezTo>
                        <a:pt x="285" y="4"/>
                        <a:pt x="283" y="5"/>
                        <a:pt x="283" y="5"/>
                      </a:cubicBezTo>
                      <a:cubicBezTo>
                        <a:pt x="283" y="6"/>
                        <a:pt x="283" y="6"/>
                        <a:pt x="283" y="6"/>
                      </a:cubicBezTo>
                      <a:cubicBezTo>
                        <a:pt x="283" y="6"/>
                        <a:pt x="283" y="6"/>
                        <a:pt x="283" y="6"/>
                      </a:cubicBezTo>
                      <a:cubicBezTo>
                        <a:pt x="284" y="6"/>
                        <a:pt x="287" y="7"/>
                        <a:pt x="291" y="8"/>
                      </a:cubicBezTo>
                      <a:cubicBezTo>
                        <a:pt x="294" y="8"/>
                        <a:pt x="294" y="11"/>
                        <a:pt x="297" y="11"/>
                      </a:cubicBezTo>
                      <a:cubicBezTo>
                        <a:pt x="297" y="11"/>
                        <a:pt x="298" y="11"/>
                        <a:pt x="299" y="9"/>
                      </a:cubicBezTo>
                      <a:cubicBezTo>
                        <a:pt x="299" y="8"/>
                        <a:pt x="299" y="8"/>
                        <a:pt x="300" y="7"/>
                      </a:cubicBezTo>
                      <a:cubicBezTo>
                        <a:pt x="304" y="8"/>
                        <a:pt x="306" y="8"/>
                        <a:pt x="307" y="8"/>
                      </a:cubicBezTo>
                      <a:cubicBezTo>
                        <a:pt x="307" y="7"/>
                        <a:pt x="306" y="6"/>
                        <a:pt x="304" y="6"/>
                      </a:cubicBezTo>
                      <a:cubicBezTo>
                        <a:pt x="303" y="6"/>
                        <a:pt x="302" y="6"/>
                        <a:pt x="301" y="5"/>
                      </a:cubicBezTo>
                      <a:cubicBezTo>
                        <a:pt x="301" y="5"/>
                        <a:pt x="301" y="5"/>
                        <a:pt x="301" y="5"/>
                      </a:cubicBezTo>
                      <a:cubicBezTo>
                        <a:pt x="307" y="5"/>
                        <a:pt x="307" y="5"/>
                        <a:pt x="308" y="4"/>
                      </a:cubicBezTo>
                      <a:close/>
                    </a:path>
                  </a:pathLst>
                </a:custGeom>
                <a:solidFill>
                  <a:srgbClr val="0048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49" name="Google Shape;149;p2"/>
            <p:cNvSpPr/>
            <p:nvPr/>
          </p:nvSpPr>
          <p:spPr>
            <a:xfrm>
              <a:off x="3224709" y="1836277"/>
              <a:ext cx="2096323" cy="2099097"/>
            </a:xfrm>
            <a:prstGeom prst="ellipse">
              <a:avLst/>
            </a:prstGeom>
            <a:gradFill>
              <a:gsLst>
                <a:gs pos="0">
                  <a:srgbClr val="FFFFFF"/>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0" name="Google Shape;150;p2"/>
          <p:cNvGrpSpPr/>
          <p:nvPr/>
        </p:nvGrpSpPr>
        <p:grpSpPr>
          <a:xfrm>
            <a:off x="7083347" y="2119451"/>
            <a:ext cx="257979" cy="359855"/>
            <a:chOff x="10289237" y="1229190"/>
            <a:chExt cx="524385" cy="731466"/>
          </a:xfrm>
        </p:grpSpPr>
        <p:sp>
          <p:nvSpPr>
            <p:cNvPr id="151" name="Google Shape;151;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2" name="Google Shape;152;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153" name="Google Shape;153;p2"/>
          <p:cNvGrpSpPr/>
          <p:nvPr/>
        </p:nvGrpSpPr>
        <p:grpSpPr>
          <a:xfrm>
            <a:off x="4095717" y="2587167"/>
            <a:ext cx="336164" cy="431115"/>
            <a:chOff x="2655584" y="1966722"/>
            <a:chExt cx="569851" cy="730808"/>
          </a:xfrm>
        </p:grpSpPr>
        <p:sp>
          <p:nvSpPr>
            <p:cNvPr id="154" name="Google Shape;154;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5" name="Google Shape;155;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156" name="Google Shape;156;p2"/>
          <p:cNvGrpSpPr/>
          <p:nvPr/>
        </p:nvGrpSpPr>
        <p:grpSpPr>
          <a:xfrm>
            <a:off x="5334499" y="3972623"/>
            <a:ext cx="475418" cy="652624"/>
            <a:chOff x="4325114" y="3645051"/>
            <a:chExt cx="532376" cy="730812"/>
          </a:xfrm>
        </p:grpSpPr>
        <p:sp>
          <p:nvSpPr>
            <p:cNvPr id="157" name="Google Shape;157;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8" name="Google Shape;158;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159" name="Google Shape;159;p2"/>
          <p:cNvGrpSpPr/>
          <p:nvPr/>
        </p:nvGrpSpPr>
        <p:grpSpPr>
          <a:xfrm>
            <a:off x="5072428" y="1630306"/>
            <a:ext cx="254845" cy="355484"/>
            <a:chOff x="10289237" y="1229190"/>
            <a:chExt cx="524385" cy="731466"/>
          </a:xfrm>
        </p:grpSpPr>
        <p:sp>
          <p:nvSpPr>
            <p:cNvPr id="160" name="Google Shape;160;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1" name="Google Shape;161;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162" name="Google Shape;162;p2"/>
          <p:cNvGrpSpPr/>
          <p:nvPr/>
        </p:nvGrpSpPr>
        <p:grpSpPr>
          <a:xfrm>
            <a:off x="7797072" y="2121636"/>
            <a:ext cx="254845" cy="355484"/>
            <a:chOff x="10289237" y="1229190"/>
            <a:chExt cx="524385" cy="731466"/>
          </a:xfrm>
        </p:grpSpPr>
        <p:sp>
          <p:nvSpPr>
            <p:cNvPr id="163" name="Google Shape;163;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4" name="Google Shape;164;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165" name="Google Shape;165;p2"/>
          <p:cNvGrpSpPr/>
          <p:nvPr/>
        </p:nvGrpSpPr>
        <p:grpSpPr>
          <a:xfrm>
            <a:off x="4344108" y="2175901"/>
            <a:ext cx="345602" cy="474421"/>
            <a:chOff x="4325114" y="3645051"/>
            <a:chExt cx="532376" cy="730812"/>
          </a:xfrm>
        </p:grpSpPr>
        <p:sp>
          <p:nvSpPr>
            <p:cNvPr id="166" name="Google Shape;166;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7" name="Google Shape;167;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168" name="Google Shape;168;p2"/>
          <p:cNvGrpSpPr/>
          <p:nvPr/>
        </p:nvGrpSpPr>
        <p:grpSpPr>
          <a:xfrm>
            <a:off x="7062377" y="3792669"/>
            <a:ext cx="247928" cy="317956"/>
            <a:chOff x="2655584" y="1966722"/>
            <a:chExt cx="569851" cy="730808"/>
          </a:xfrm>
        </p:grpSpPr>
        <p:sp>
          <p:nvSpPr>
            <p:cNvPr id="169" name="Google Shape;169;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0" name="Google Shape;170;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171" name="Google Shape;171;p2"/>
          <p:cNvGrpSpPr/>
          <p:nvPr/>
        </p:nvGrpSpPr>
        <p:grpSpPr>
          <a:xfrm>
            <a:off x="4647467" y="2455119"/>
            <a:ext cx="243625" cy="339833"/>
            <a:chOff x="10289237" y="1229190"/>
            <a:chExt cx="524385" cy="731466"/>
          </a:xfrm>
        </p:grpSpPr>
        <p:sp>
          <p:nvSpPr>
            <p:cNvPr id="172" name="Google Shape;172;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3" name="Google Shape;173;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174" name="Google Shape;174;p2"/>
          <p:cNvGrpSpPr/>
          <p:nvPr/>
        </p:nvGrpSpPr>
        <p:grpSpPr>
          <a:xfrm>
            <a:off x="7577971" y="4350901"/>
            <a:ext cx="241795" cy="310092"/>
            <a:chOff x="2655584" y="1966722"/>
            <a:chExt cx="569851" cy="730808"/>
          </a:xfrm>
        </p:grpSpPr>
        <p:sp>
          <p:nvSpPr>
            <p:cNvPr id="175" name="Google Shape;175;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6" name="Google Shape;176;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177" name="Google Shape;177;p2"/>
          <p:cNvGrpSpPr/>
          <p:nvPr/>
        </p:nvGrpSpPr>
        <p:grpSpPr>
          <a:xfrm>
            <a:off x="7860787" y="2572715"/>
            <a:ext cx="530335" cy="680132"/>
            <a:chOff x="2655584" y="1966722"/>
            <a:chExt cx="569851" cy="730808"/>
          </a:xfrm>
        </p:grpSpPr>
        <p:sp>
          <p:nvSpPr>
            <p:cNvPr id="178" name="Google Shape;178;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9" name="Google Shape;179;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180" name="Google Shape;180;p2"/>
          <p:cNvGrpSpPr/>
          <p:nvPr/>
        </p:nvGrpSpPr>
        <p:grpSpPr>
          <a:xfrm>
            <a:off x="6304198" y="2918508"/>
            <a:ext cx="594848" cy="816570"/>
            <a:chOff x="4325114" y="3645051"/>
            <a:chExt cx="532376" cy="730812"/>
          </a:xfrm>
        </p:grpSpPr>
        <p:sp>
          <p:nvSpPr>
            <p:cNvPr id="181" name="Google Shape;181;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2" name="Google Shape;182;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183" name="Google Shape;183;p2"/>
          <p:cNvGrpSpPr/>
          <p:nvPr/>
        </p:nvGrpSpPr>
        <p:grpSpPr>
          <a:xfrm>
            <a:off x="4662771" y="4185718"/>
            <a:ext cx="254845" cy="355484"/>
            <a:chOff x="10289237" y="1229190"/>
            <a:chExt cx="524385" cy="731466"/>
          </a:xfrm>
        </p:grpSpPr>
        <p:sp>
          <p:nvSpPr>
            <p:cNvPr id="184" name="Google Shape;184;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5" name="Google Shape;185;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186" name="Google Shape;186;p2"/>
          <p:cNvGrpSpPr/>
          <p:nvPr/>
        </p:nvGrpSpPr>
        <p:grpSpPr>
          <a:xfrm>
            <a:off x="4631329" y="1912508"/>
            <a:ext cx="242199" cy="310610"/>
            <a:chOff x="2655584" y="1966722"/>
            <a:chExt cx="569851" cy="730808"/>
          </a:xfrm>
        </p:grpSpPr>
        <p:sp>
          <p:nvSpPr>
            <p:cNvPr id="187" name="Google Shape;187;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8" name="Google Shape;188;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189" name="Google Shape;189;p2"/>
          <p:cNvGrpSpPr/>
          <p:nvPr/>
        </p:nvGrpSpPr>
        <p:grpSpPr>
          <a:xfrm>
            <a:off x="6802597" y="2180050"/>
            <a:ext cx="200124" cy="274718"/>
            <a:chOff x="4325114" y="3645051"/>
            <a:chExt cx="532376" cy="730812"/>
          </a:xfrm>
        </p:grpSpPr>
        <p:sp>
          <p:nvSpPr>
            <p:cNvPr id="190" name="Google Shape;190;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1" name="Google Shape;191;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192" name="Google Shape;192;p2"/>
          <p:cNvGrpSpPr/>
          <p:nvPr/>
        </p:nvGrpSpPr>
        <p:grpSpPr>
          <a:xfrm>
            <a:off x="5471122" y="5051518"/>
            <a:ext cx="194612" cy="271464"/>
            <a:chOff x="10289237" y="1229190"/>
            <a:chExt cx="524385" cy="731466"/>
          </a:xfrm>
        </p:grpSpPr>
        <p:sp>
          <p:nvSpPr>
            <p:cNvPr id="193" name="Google Shape;193;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4" name="Google Shape;194;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195" name="Google Shape;195;p2"/>
          <p:cNvGrpSpPr/>
          <p:nvPr/>
        </p:nvGrpSpPr>
        <p:grpSpPr>
          <a:xfrm>
            <a:off x="7052197" y="3116643"/>
            <a:ext cx="244752" cy="335980"/>
            <a:chOff x="4325114" y="3645051"/>
            <a:chExt cx="532376" cy="730812"/>
          </a:xfrm>
        </p:grpSpPr>
        <p:sp>
          <p:nvSpPr>
            <p:cNvPr id="196" name="Google Shape;196;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7" name="Google Shape;197;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198" name="Google Shape;198;p2"/>
          <p:cNvGrpSpPr/>
          <p:nvPr/>
        </p:nvGrpSpPr>
        <p:grpSpPr>
          <a:xfrm>
            <a:off x="7390459" y="3668941"/>
            <a:ext cx="357977" cy="491408"/>
            <a:chOff x="4325114" y="3645051"/>
            <a:chExt cx="532376" cy="730812"/>
          </a:xfrm>
        </p:grpSpPr>
        <p:sp>
          <p:nvSpPr>
            <p:cNvPr id="199" name="Google Shape;199;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0" name="Google Shape;200;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201" name="Google Shape;201;p2"/>
          <p:cNvGrpSpPr/>
          <p:nvPr/>
        </p:nvGrpSpPr>
        <p:grpSpPr>
          <a:xfrm>
            <a:off x="4083656" y="3293410"/>
            <a:ext cx="357977" cy="459091"/>
            <a:chOff x="2655584" y="1966722"/>
            <a:chExt cx="569851" cy="730808"/>
          </a:xfrm>
        </p:grpSpPr>
        <p:sp>
          <p:nvSpPr>
            <p:cNvPr id="202" name="Google Shape;202;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3" name="Google Shape;203;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204" name="Google Shape;204;p2"/>
          <p:cNvGrpSpPr/>
          <p:nvPr/>
        </p:nvGrpSpPr>
        <p:grpSpPr>
          <a:xfrm>
            <a:off x="5821661" y="1415972"/>
            <a:ext cx="277189" cy="355484"/>
            <a:chOff x="2655584" y="1966722"/>
            <a:chExt cx="569851" cy="730808"/>
          </a:xfrm>
        </p:grpSpPr>
        <p:sp>
          <p:nvSpPr>
            <p:cNvPr id="205" name="Google Shape;205;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6" name="Google Shape;206;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207" name="Google Shape;207;p2"/>
          <p:cNvGrpSpPr/>
          <p:nvPr/>
        </p:nvGrpSpPr>
        <p:grpSpPr>
          <a:xfrm>
            <a:off x="6488045" y="2391169"/>
            <a:ext cx="166844" cy="213971"/>
            <a:chOff x="2655584" y="1966722"/>
            <a:chExt cx="569851" cy="730808"/>
          </a:xfrm>
        </p:grpSpPr>
        <p:sp>
          <p:nvSpPr>
            <p:cNvPr id="208" name="Google Shape;208;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9" name="Google Shape;209;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210" name="Google Shape;210;p2"/>
          <p:cNvGrpSpPr/>
          <p:nvPr/>
        </p:nvGrpSpPr>
        <p:grpSpPr>
          <a:xfrm>
            <a:off x="4935920" y="4031331"/>
            <a:ext cx="166844" cy="213971"/>
            <a:chOff x="2655584" y="1966722"/>
            <a:chExt cx="569851" cy="730808"/>
          </a:xfrm>
        </p:grpSpPr>
        <p:sp>
          <p:nvSpPr>
            <p:cNvPr id="211" name="Google Shape;211;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2" name="Google Shape;212;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213" name="Google Shape;213;p2"/>
          <p:cNvGrpSpPr/>
          <p:nvPr/>
        </p:nvGrpSpPr>
        <p:grpSpPr>
          <a:xfrm>
            <a:off x="5098631" y="4456920"/>
            <a:ext cx="150992" cy="207272"/>
            <a:chOff x="4325114" y="3645051"/>
            <a:chExt cx="532376" cy="730812"/>
          </a:xfrm>
        </p:grpSpPr>
        <p:sp>
          <p:nvSpPr>
            <p:cNvPr id="214" name="Google Shape;214;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5" name="Google Shape;215;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216" name="Google Shape;216;p2"/>
          <p:cNvGrpSpPr/>
          <p:nvPr/>
        </p:nvGrpSpPr>
        <p:grpSpPr>
          <a:xfrm>
            <a:off x="6687921" y="1353233"/>
            <a:ext cx="391128" cy="536917"/>
            <a:chOff x="4325114" y="3645051"/>
            <a:chExt cx="532376" cy="730812"/>
          </a:xfrm>
        </p:grpSpPr>
        <p:sp>
          <p:nvSpPr>
            <p:cNvPr id="217" name="Google Shape;217;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8" name="Google Shape;218;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219" name="Google Shape;219;p2"/>
          <p:cNvGrpSpPr/>
          <p:nvPr/>
        </p:nvGrpSpPr>
        <p:grpSpPr>
          <a:xfrm>
            <a:off x="7706375" y="3358169"/>
            <a:ext cx="357976" cy="499341"/>
            <a:chOff x="10289237" y="1229190"/>
            <a:chExt cx="524385" cy="731466"/>
          </a:xfrm>
        </p:grpSpPr>
        <p:sp>
          <p:nvSpPr>
            <p:cNvPr id="220" name="Google Shape;220;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1" name="Google Shape;221;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222" name="Google Shape;222;p2"/>
          <p:cNvGrpSpPr/>
          <p:nvPr/>
        </p:nvGrpSpPr>
        <p:grpSpPr>
          <a:xfrm>
            <a:off x="7461789" y="1825999"/>
            <a:ext cx="357977" cy="491410"/>
            <a:chOff x="4325114" y="3645051"/>
            <a:chExt cx="532376" cy="730812"/>
          </a:xfrm>
        </p:grpSpPr>
        <p:sp>
          <p:nvSpPr>
            <p:cNvPr id="223" name="Google Shape;223;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4" name="Google Shape;224;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225" name="Google Shape;225;p2"/>
          <p:cNvGrpSpPr/>
          <p:nvPr/>
        </p:nvGrpSpPr>
        <p:grpSpPr>
          <a:xfrm>
            <a:off x="7311914" y="2736977"/>
            <a:ext cx="468282" cy="653208"/>
            <a:chOff x="10289237" y="1229190"/>
            <a:chExt cx="524385" cy="731466"/>
          </a:xfrm>
        </p:grpSpPr>
        <p:sp>
          <p:nvSpPr>
            <p:cNvPr id="226" name="Google Shape;226;p2"/>
            <p:cNvSpPr/>
            <p:nvPr/>
          </p:nvSpPr>
          <p:spPr>
            <a:xfrm>
              <a:off x="10289237" y="1229190"/>
              <a:ext cx="524385" cy="731466"/>
            </a:xfrm>
            <a:custGeom>
              <a:rect b="b" l="l" r="r" t="t"/>
              <a:pathLst>
                <a:path extrusionOk="0" h="731466" w="524385">
                  <a:moveTo>
                    <a:pt x="505515" y="164623"/>
                  </a:moveTo>
                  <a:cubicBezTo>
                    <a:pt x="517649" y="194810"/>
                    <a:pt x="524358" y="227724"/>
                    <a:pt x="524385" y="262192"/>
                  </a:cubicBezTo>
                  <a:cubicBezTo>
                    <a:pt x="524385" y="308031"/>
                    <a:pt x="512332" y="353162"/>
                    <a:pt x="489508" y="392811"/>
                  </a:cubicBezTo>
                  <a:cubicBezTo>
                    <a:pt x="489099" y="393574"/>
                    <a:pt x="488690" y="394311"/>
                    <a:pt x="488226" y="395047"/>
                  </a:cubicBezTo>
                  <a:lnTo>
                    <a:pt x="487708" y="395865"/>
                  </a:lnTo>
                  <a:cubicBezTo>
                    <a:pt x="485881" y="398946"/>
                    <a:pt x="483890" y="402137"/>
                    <a:pt x="481790" y="405327"/>
                  </a:cubicBezTo>
                  <a:lnTo>
                    <a:pt x="382667" y="564170"/>
                  </a:lnTo>
                  <a:lnTo>
                    <a:pt x="317569" y="547977"/>
                  </a:lnTo>
                  <a:lnTo>
                    <a:pt x="317569" y="547977"/>
                  </a:lnTo>
                  <a:lnTo>
                    <a:pt x="382667" y="564170"/>
                  </a:lnTo>
                  <a:lnTo>
                    <a:pt x="338845" y="634388"/>
                  </a:lnTo>
                  <a:lnTo>
                    <a:pt x="338840" y="634368"/>
                  </a:lnTo>
                  <a:lnTo>
                    <a:pt x="286761" y="717831"/>
                  </a:lnTo>
                  <a:cubicBezTo>
                    <a:pt x="281471" y="726312"/>
                    <a:pt x="272200" y="731466"/>
                    <a:pt x="262192" y="731466"/>
                  </a:cubicBezTo>
                  <a:cubicBezTo>
                    <a:pt x="252211" y="731466"/>
                    <a:pt x="242912" y="726312"/>
                    <a:pt x="237622" y="717831"/>
                  </a:cubicBezTo>
                  <a:lnTo>
                    <a:pt x="101004" y="498942"/>
                  </a:lnTo>
                  <a:lnTo>
                    <a:pt x="101015" y="498945"/>
                  </a:lnTo>
                  <a:lnTo>
                    <a:pt x="42621" y="405355"/>
                  </a:lnTo>
                  <a:cubicBezTo>
                    <a:pt x="40521" y="402165"/>
                    <a:pt x="38530" y="398974"/>
                    <a:pt x="36703" y="395893"/>
                  </a:cubicBezTo>
                  <a:lnTo>
                    <a:pt x="36185" y="395075"/>
                  </a:lnTo>
                  <a:cubicBezTo>
                    <a:pt x="35722" y="394338"/>
                    <a:pt x="35285" y="393575"/>
                    <a:pt x="34904" y="392811"/>
                  </a:cubicBezTo>
                  <a:cubicBezTo>
                    <a:pt x="27759" y="380431"/>
                    <a:pt x="21705" y="367533"/>
                    <a:pt x="16715" y="354253"/>
                  </a:cubicBezTo>
                  <a:cubicBezTo>
                    <a:pt x="92141" y="327366"/>
                    <a:pt x="166641" y="299169"/>
                    <a:pt x="240785" y="270264"/>
                  </a:cubicBezTo>
                  <a:lnTo>
                    <a:pt x="243118" y="278599"/>
                  </a:lnTo>
                  <a:lnTo>
                    <a:pt x="240786" y="270264"/>
                  </a:lnTo>
                  <a:cubicBezTo>
                    <a:pt x="329329" y="235741"/>
                    <a:pt x="417326" y="200236"/>
                    <a:pt x="505515" y="164623"/>
                  </a:cubicBezTo>
                  <a:close/>
                  <a:moveTo>
                    <a:pt x="262165" y="0"/>
                  </a:moveTo>
                  <a:cubicBezTo>
                    <a:pt x="372278" y="0"/>
                    <a:pt x="466738" y="68227"/>
                    <a:pt x="505487" y="164624"/>
                  </a:cubicBezTo>
                  <a:cubicBezTo>
                    <a:pt x="417299" y="200237"/>
                    <a:pt x="329301" y="235741"/>
                    <a:pt x="240759" y="270264"/>
                  </a:cubicBezTo>
                  <a:lnTo>
                    <a:pt x="240755" y="270248"/>
                  </a:lnTo>
                  <a:lnTo>
                    <a:pt x="16716" y="354225"/>
                  </a:lnTo>
                  <a:cubicBezTo>
                    <a:pt x="5699" y="324910"/>
                    <a:pt x="0" y="293715"/>
                    <a:pt x="0" y="262164"/>
                  </a:cubicBezTo>
                  <a:cubicBezTo>
                    <a:pt x="0" y="149625"/>
                    <a:pt x="71309" y="53419"/>
                    <a:pt x="171114" y="16306"/>
                  </a:cubicBezTo>
                  <a:lnTo>
                    <a:pt x="171120" y="163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7" name="Google Shape;227;p2"/>
            <p:cNvPicPr preferRelativeResize="0"/>
            <p:nvPr/>
          </p:nvPicPr>
          <p:blipFill rotWithShape="1">
            <a:blip r:embed="rId3">
              <a:alphaModFix/>
            </a:blip>
            <a:srcRect b="0" l="0" r="0" t="0"/>
            <a:stretch/>
          </p:blipFill>
          <p:spPr>
            <a:xfrm>
              <a:off x="10379166" y="1334435"/>
              <a:ext cx="344525" cy="312625"/>
            </a:xfrm>
            <a:prstGeom prst="rect">
              <a:avLst/>
            </a:prstGeom>
            <a:noFill/>
            <a:ln>
              <a:noFill/>
            </a:ln>
          </p:spPr>
        </p:pic>
      </p:grpSp>
      <p:grpSp>
        <p:nvGrpSpPr>
          <p:cNvPr id="228" name="Google Shape;228;p2"/>
          <p:cNvGrpSpPr/>
          <p:nvPr/>
        </p:nvGrpSpPr>
        <p:grpSpPr>
          <a:xfrm>
            <a:off x="7139924" y="1652115"/>
            <a:ext cx="283646" cy="363764"/>
            <a:chOff x="2655584" y="1966722"/>
            <a:chExt cx="569851" cy="730808"/>
          </a:xfrm>
        </p:grpSpPr>
        <p:sp>
          <p:nvSpPr>
            <p:cNvPr id="229" name="Google Shape;229;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0" name="Google Shape;230;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231" name="Google Shape;231;p2"/>
          <p:cNvGrpSpPr/>
          <p:nvPr/>
        </p:nvGrpSpPr>
        <p:grpSpPr>
          <a:xfrm>
            <a:off x="5221178" y="4812256"/>
            <a:ext cx="166844" cy="213971"/>
            <a:chOff x="2655584" y="1966722"/>
            <a:chExt cx="569851" cy="730808"/>
          </a:xfrm>
        </p:grpSpPr>
        <p:sp>
          <p:nvSpPr>
            <p:cNvPr id="232" name="Google Shape;232;p2"/>
            <p:cNvSpPr/>
            <p:nvPr/>
          </p:nvSpPr>
          <p:spPr>
            <a:xfrm>
              <a:off x="2655584" y="1966722"/>
              <a:ext cx="569851" cy="730808"/>
            </a:xfrm>
            <a:custGeom>
              <a:rect b="b" l="l" r="r" t="t"/>
              <a:pathLst>
                <a:path extrusionOk="0" h="1171925" w="742648">
                  <a:moveTo>
                    <a:pt x="438287" y="7914"/>
                  </a:moveTo>
                  <a:lnTo>
                    <a:pt x="626850" y="260433"/>
                  </a:lnTo>
                  <a:lnTo>
                    <a:pt x="626874" y="260422"/>
                  </a:lnTo>
                  <a:close/>
                  <a:moveTo>
                    <a:pt x="92836" y="0"/>
                  </a:moveTo>
                  <a:lnTo>
                    <a:pt x="432377" y="0"/>
                  </a:lnTo>
                  <a:lnTo>
                    <a:pt x="432378" y="0"/>
                  </a:lnTo>
                  <a:lnTo>
                    <a:pt x="649767" y="0"/>
                  </a:lnTo>
                  <a:cubicBezTo>
                    <a:pt x="700926" y="0"/>
                    <a:pt x="742604" y="41634"/>
                    <a:pt x="742604" y="92837"/>
                  </a:cubicBezTo>
                  <a:lnTo>
                    <a:pt x="742604" y="207211"/>
                  </a:lnTo>
                  <a:lnTo>
                    <a:pt x="742604" y="423403"/>
                  </a:lnTo>
                  <a:lnTo>
                    <a:pt x="742648" y="423465"/>
                  </a:lnTo>
                  <a:lnTo>
                    <a:pt x="742648" y="649768"/>
                  </a:lnTo>
                  <a:cubicBezTo>
                    <a:pt x="742648" y="700970"/>
                    <a:pt x="701013" y="742604"/>
                    <a:pt x="649811" y="742604"/>
                  </a:cubicBezTo>
                  <a:lnTo>
                    <a:pt x="518879" y="742604"/>
                  </a:lnTo>
                  <a:lnTo>
                    <a:pt x="460119" y="968470"/>
                  </a:lnTo>
                  <a:lnTo>
                    <a:pt x="460120" y="968471"/>
                  </a:lnTo>
                  <a:lnTo>
                    <a:pt x="416213" y="1137193"/>
                  </a:lnTo>
                  <a:cubicBezTo>
                    <a:pt x="410883" y="1157639"/>
                    <a:pt x="392447" y="1171925"/>
                    <a:pt x="371302" y="1171925"/>
                  </a:cubicBezTo>
                  <a:cubicBezTo>
                    <a:pt x="350157" y="1171925"/>
                    <a:pt x="331721" y="1157639"/>
                    <a:pt x="326391" y="1137193"/>
                  </a:cubicBezTo>
                  <a:lnTo>
                    <a:pt x="223769" y="742605"/>
                  </a:lnTo>
                  <a:lnTo>
                    <a:pt x="92837" y="742605"/>
                  </a:lnTo>
                  <a:cubicBezTo>
                    <a:pt x="41634" y="742605"/>
                    <a:pt x="0" y="700970"/>
                    <a:pt x="0" y="649768"/>
                  </a:cubicBezTo>
                  <a:lnTo>
                    <a:pt x="0" y="513288"/>
                  </a:lnTo>
                  <a:lnTo>
                    <a:pt x="0" y="92836"/>
                  </a:lnTo>
                  <a:cubicBezTo>
                    <a:pt x="0" y="54216"/>
                    <a:pt x="23722" y="21057"/>
                    <a:pt x="57318" y="7077"/>
                  </a:cubicBezTo>
                  <a:cubicBezTo>
                    <a:pt x="79533" y="50394"/>
                    <a:pt x="101639" y="93743"/>
                    <a:pt x="122637" y="137644"/>
                  </a:cubicBezTo>
                  <a:lnTo>
                    <a:pt x="176892" y="261451"/>
                  </a:lnTo>
                  <a:lnTo>
                    <a:pt x="122642" y="137644"/>
                  </a:lnTo>
                  <a:cubicBezTo>
                    <a:pt x="101650" y="93743"/>
                    <a:pt x="79555" y="50394"/>
                    <a:pt x="57362" y="7077"/>
                  </a:cubicBezTo>
                  <a:cubicBezTo>
                    <a:pt x="68284" y="2534"/>
                    <a:pt x="80254" y="0"/>
                    <a:pt x="928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3" name="Google Shape;233;p2"/>
            <p:cNvPicPr preferRelativeResize="0"/>
            <p:nvPr/>
          </p:nvPicPr>
          <p:blipFill rotWithShape="1">
            <a:blip r:embed="rId3">
              <a:alphaModFix/>
            </a:blip>
            <a:srcRect b="0" l="0" r="0" t="0"/>
            <a:stretch/>
          </p:blipFill>
          <p:spPr>
            <a:xfrm>
              <a:off x="2766349" y="2047351"/>
              <a:ext cx="344408" cy="312519"/>
            </a:xfrm>
            <a:prstGeom prst="rect">
              <a:avLst/>
            </a:prstGeom>
            <a:noFill/>
            <a:ln>
              <a:noFill/>
            </a:ln>
          </p:spPr>
        </p:pic>
      </p:grpSp>
      <p:grpSp>
        <p:nvGrpSpPr>
          <p:cNvPr id="234" name="Google Shape;234;p2"/>
          <p:cNvGrpSpPr/>
          <p:nvPr/>
        </p:nvGrpSpPr>
        <p:grpSpPr>
          <a:xfrm>
            <a:off x="7149444" y="4460446"/>
            <a:ext cx="222161" cy="304969"/>
            <a:chOff x="4325114" y="3645051"/>
            <a:chExt cx="532376" cy="730812"/>
          </a:xfrm>
        </p:grpSpPr>
        <p:sp>
          <p:nvSpPr>
            <p:cNvPr id="235" name="Google Shape;235;p2"/>
            <p:cNvSpPr/>
            <p:nvPr/>
          </p:nvSpPr>
          <p:spPr>
            <a:xfrm>
              <a:off x="4325114" y="3645051"/>
              <a:ext cx="532376" cy="730812"/>
            </a:xfrm>
            <a:custGeom>
              <a:rect b="b" l="l" r="r" t="t"/>
              <a:pathLst>
                <a:path extrusionOk="0" h="1171936" w="853721">
                  <a:moveTo>
                    <a:pt x="554967" y="982593"/>
                  </a:moveTo>
                  <a:lnTo>
                    <a:pt x="467898" y="1147209"/>
                  </a:lnTo>
                  <a:cubicBezTo>
                    <a:pt x="459859" y="1162412"/>
                    <a:pt x="444088" y="1171936"/>
                    <a:pt x="426875" y="1171936"/>
                  </a:cubicBezTo>
                  <a:cubicBezTo>
                    <a:pt x="409662" y="1171936"/>
                    <a:pt x="393890" y="1162412"/>
                    <a:pt x="385852" y="1147209"/>
                  </a:cubicBezTo>
                  <a:lnTo>
                    <a:pt x="313068" y="1009548"/>
                  </a:lnTo>
                  <a:cubicBezTo>
                    <a:pt x="393628" y="1000330"/>
                    <a:pt x="474232" y="991418"/>
                    <a:pt x="554967" y="982593"/>
                  </a:cubicBezTo>
                  <a:close/>
                  <a:moveTo>
                    <a:pt x="426859" y="0"/>
                  </a:moveTo>
                  <a:cubicBezTo>
                    <a:pt x="438332" y="0"/>
                    <a:pt x="449811" y="4227"/>
                    <a:pt x="458767" y="12680"/>
                  </a:cubicBezTo>
                  <a:lnTo>
                    <a:pt x="668992" y="211460"/>
                  </a:lnTo>
                  <a:lnTo>
                    <a:pt x="668993" y="211459"/>
                  </a:lnTo>
                  <a:lnTo>
                    <a:pt x="839201" y="372361"/>
                  </a:lnTo>
                  <a:cubicBezTo>
                    <a:pt x="854360" y="386691"/>
                    <a:pt x="858074" y="409365"/>
                    <a:pt x="848331" y="427801"/>
                  </a:cubicBezTo>
                  <a:lnTo>
                    <a:pt x="641120" y="819637"/>
                  </a:lnTo>
                  <a:lnTo>
                    <a:pt x="635042" y="811038"/>
                  </a:lnTo>
                  <a:lnTo>
                    <a:pt x="641120" y="819638"/>
                  </a:lnTo>
                  <a:lnTo>
                    <a:pt x="554924" y="982549"/>
                  </a:lnTo>
                  <a:cubicBezTo>
                    <a:pt x="474233" y="991418"/>
                    <a:pt x="393585" y="1000330"/>
                    <a:pt x="313025" y="1009548"/>
                  </a:cubicBezTo>
                  <a:lnTo>
                    <a:pt x="105202" y="616577"/>
                  </a:lnTo>
                  <a:lnTo>
                    <a:pt x="5375" y="427802"/>
                  </a:lnTo>
                  <a:cubicBezTo>
                    <a:pt x="-4367" y="409409"/>
                    <a:pt x="-610" y="386735"/>
                    <a:pt x="14550" y="372406"/>
                  </a:cubicBezTo>
                  <a:lnTo>
                    <a:pt x="201795" y="195339"/>
                  </a:lnTo>
                  <a:lnTo>
                    <a:pt x="394982" y="12680"/>
                  </a:lnTo>
                  <a:cubicBezTo>
                    <a:pt x="403917" y="4227"/>
                    <a:pt x="415385" y="0"/>
                    <a:pt x="426859" y="0"/>
                  </a:cubicBezTo>
                  <a:close/>
                </a:path>
              </a:pathLst>
            </a:custGeom>
            <a:solidFill>
              <a:srgbClr val="FAA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6" name="Google Shape;236;p2"/>
            <p:cNvPicPr preferRelativeResize="0"/>
            <p:nvPr/>
          </p:nvPicPr>
          <p:blipFill rotWithShape="1">
            <a:blip r:embed="rId3">
              <a:alphaModFix/>
            </a:blip>
            <a:srcRect b="0" l="0" r="0" t="0"/>
            <a:stretch/>
          </p:blipFill>
          <p:spPr>
            <a:xfrm>
              <a:off x="4433104" y="3795128"/>
              <a:ext cx="324092" cy="294084"/>
            </a:xfrm>
            <a:prstGeom prst="rect">
              <a:avLst/>
            </a:prstGeom>
            <a:noFill/>
            <a:ln>
              <a:noFill/>
            </a:ln>
          </p:spPr>
        </p:pic>
      </p:grpSp>
      <p:grpSp>
        <p:nvGrpSpPr>
          <p:cNvPr id="237" name="Google Shape;237;p2"/>
          <p:cNvGrpSpPr/>
          <p:nvPr/>
        </p:nvGrpSpPr>
        <p:grpSpPr>
          <a:xfrm>
            <a:off x="7538423" y="323063"/>
            <a:ext cx="2974258" cy="1028101"/>
            <a:chOff x="2874145" y="226537"/>
            <a:chExt cx="4269241" cy="1475733"/>
          </a:xfrm>
        </p:grpSpPr>
        <p:sp>
          <p:nvSpPr>
            <p:cNvPr id="238" name="Google Shape;238;p2"/>
            <p:cNvSpPr/>
            <p:nvPr/>
          </p:nvSpPr>
          <p:spPr>
            <a:xfrm>
              <a:off x="2874145" y="226537"/>
              <a:ext cx="4269241" cy="1475733"/>
            </a:xfrm>
            <a:custGeom>
              <a:rect b="b" l="l" r="r" t="t"/>
              <a:pathLst>
                <a:path extrusionOk="0" h="293" w="796">
                  <a:moveTo>
                    <a:pt x="653" y="0"/>
                  </a:moveTo>
                  <a:cubicBezTo>
                    <a:pt x="652" y="0"/>
                    <a:pt x="156" y="0"/>
                    <a:pt x="156" y="0"/>
                  </a:cubicBezTo>
                  <a:cubicBezTo>
                    <a:pt x="112" y="0"/>
                    <a:pt x="69" y="21"/>
                    <a:pt x="41" y="59"/>
                  </a:cubicBezTo>
                  <a:cubicBezTo>
                    <a:pt x="0" y="116"/>
                    <a:pt x="6" y="193"/>
                    <a:pt x="53" y="242"/>
                  </a:cubicBezTo>
                  <a:cubicBezTo>
                    <a:pt x="48" y="293"/>
                    <a:pt x="48" y="293"/>
                    <a:pt x="48" y="293"/>
                  </a:cubicBezTo>
                  <a:cubicBezTo>
                    <a:pt x="95" y="272"/>
                    <a:pt x="95" y="272"/>
                    <a:pt x="95" y="272"/>
                  </a:cubicBezTo>
                  <a:cubicBezTo>
                    <a:pt x="115" y="282"/>
                    <a:pt x="135" y="286"/>
                    <a:pt x="156" y="286"/>
                  </a:cubicBezTo>
                  <a:cubicBezTo>
                    <a:pt x="156" y="286"/>
                    <a:pt x="652" y="286"/>
                    <a:pt x="652" y="286"/>
                  </a:cubicBezTo>
                  <a:cubicBezTo>
                    <a:pt x="732" y="286"/>
                    <a:pt x="796" y="222"/>
                    <a:pt x="796" y="143"/>
                  </a:cubicBezTo>
                  <a:cubicBezTo>
                    <a:pt x="796" y="64"/>
                    <a:pt x="732" y="0"/>
                    <a:pt x="653" y="0"/>
                  </a:cubicBezTo>
                  <a:close/>
                </a:path>
              </a:pathLst>
            </a:custGeom>
            <a:solidFill>
              <a:srgbClr val="003A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2"/>
            <p:cNvGrpSpPr/>
            <p:nvPr/>
          </p:nvGrpSpPr>
          <p:grpSpPr>
            <a:xfrm>
              <a:off x="3459609" y="476328"/>
              <a:ext cx="3112579" cy="1161421"/>
              <a:chOff x="5689495" y="902154"/>
              <a:chExt cx="3112579" cy="1161421"/>
            </a:xfrm>
          </p:grpSpPr>
          <p:sp>
            <p:nvSpPr>
              <p:cNvPr id="240" name="Google Shape;240;p2"/>
              <p:cNvSpPr/>
              <p:nvPr/>
            </p:nvSpPr>
            <p:spPr>
              <a:xfrm>
                <a:off x="6338947" y="902154"/>
                <a:ext cx="1965008" cy="61849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375,000+</a:t>
                </a:r>
                <a:endParaRPr b="0" i="0" sz="4000" u="none" cap="none" strike="noStrike">
                  <a:solidFill>
                    <a:schemeClr val="lt1"/>
                  </a:solidFill>
                  <a:latin typeface="Calibri"/>
                  <a:ea typeface="Calibri"/>
                  <a:cs typeface="Calibri"/>
                  <a:sym typeface="Calibri"/>
                </a:endParaRPr>
              </a:p>
            </p:txBody>
          </p:sp>
          <p:sp>
            <p:nvSpPr>
              <p:cNvPr id="241" name="Google Shape;241;p2"/>
              <p:cNvSpPr txBox="1"/>
              <p:nvPr/>
            </p:nvSpPr>
            <p:spPr>
              <a:xfrm>
                <a:off x="5689495" y="1529343"/>
                <a:ext cx="3112579" cy="53423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lang="en-US" sz="1400" u="none">
                    <a:solidFill>
                      <a:schemeClr val="lt1"/>
                    </a:solidFill>
                    <a:latin typeface="Open Sans"/>
                    <a:ea typeface="Open Sans"/>
                    <a:cs typeface="Open Sans"/>
                    <a:sym typeface="Open Sans"/>
                  </a:rPr>
                  <a:t>Community Members</a:t>
                </a:r>
                <a:endParaRPr b="0" sz="1400" u="none">
                  <a:solidFill>
                    <a:schemeClr val="lt1"/>
                  </a:solidFill>
                  <a:latin typeface="Open Sans"/>
                  <a:ea typeface="Open Sans"/>
                  <a:cs typeface="Open Sans"/>
                  <a:sym typeface="Open Sans"/>
                </a:endParaRPr>
              </a:p>
            </p:txBody>
          </p:sp>
        </p:grpSp>
      </p:grpSp>
      <p:grpSp>
        <p:nvGrpSpPr>
          <p:cNvPr id="242" name="Google Shape;242;p2"/>
          <p:cNvGrpSpPr/>
          <p:nvPr/>
        </p:nvGrpSpPr>
        <p:grpSpPr>
          <a:xfrm>
            <a:off x="8854668" y="3031820"/>
            <a:ext cx="2753382" cy="1009805"/>
            <a:chOff x="3931933" y="3461628"/>
            <a:chExt cx="3952196" cy="1449472"/>
          </a:xfrm>
        </p:grpSpPr>
        <p:sp>
          <p:nvSpPr>
            <p:cNvPr id="243" name="Google Shape;243;p2"/>
            <p:cNvSpPr/>
            <p:nvPr/>
          </p:nvSpPr>
          <p:spPr>
            <a:xfrm flipH="1" rot="10800000">
              <a:off x="3931933" y="3461628"/>
              <a:ext cx="3952196" cy="1449472"/>
            </a:xfrm>
            <a:custGeom>
              <a:rect b="b" l="l" r="r" t="t"/>
              <a:pathLst>
                <a:path extrusionOk="0" h="287" w="815">
                  <a:moveTo>
                    <a:pt x="672" y="0"/>
                  </a:moveTo>
                  <a:cubicBezTo>
                    <a:pt x="672" y="0"/>
                    <a:pt x="175" y="0"/>
                    <a:pt x="175" y="0"/>
                  </a:cubicBezTo>
                  <a:cubicBezTo>
                    <a:pt x="124" y="1"/>
                    <a:pt x="76" y="29"/>
                    <a:pt x="51" y="75"/>
                  </a:cubicBezTo>
                  <a:cubicBezTo>
                    <a:pt x="0" y="86"/>
                    <a:pt x="0" y="86"/>
                    <a:pt x="0" y="86"/>
                  </a:cubicBezTo>
                  <a:cubicBezTo>
                    <a:pt x="35" y="125"/>
                    <a:pt x="35" y="125"/>
                    <a:pt x="35" y="125"/>
                  </a:cubicBezTo>
                  <a:cubicBezTo>
                    <a:pt x="26" y="192"/>
                    <a:pt x="66" y="258"/>
                    <a:pt x="133" y="280"/>
                  </a:cubicBezTo>
                  <a:cubicBezTo>
                    <a:pt x="147" y="284"/>
                    <a:pt x="161" y="286"/>
                    <a:pt x="175" y="287"/>
                  </a:cubicBezTo>
                  <a:cubicBezTo>
                    <a:pt x="175" y="287"/>
                    <a:pt x="672" y="287"/>
                    <a:pt x="672" y="287"/>
                  </a:cubicBezTo>
                  <a:cubicBezTo>
                    <a:pt x="751" y="287"/>
                    <a:pt x="815" y="223"/>
                    <a:pt x="815" y="143"/>
                  </a:cubicBezTo>
                  <a:cubicBezTo>
                    <a:pt x="815" y="64"/>
                    <a:pt x="751" y="0"/>
                    <a:pt x="672" y="0"/>
                  </a:cubicBezTo>
                  <a:close/>
                </a:path>
              </a:pathLst>
            </a:custGeom>
            <a:solidFill>
              <a:srgbClr val="0057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4" name="Google Shape;244;p2"/>
            <p:cNvGrpSpPr/>
            <p:nvPr/>
          </p:nvGrpSpPr>
          <p:grpSpPr>
            <a:xfrm>
              <a:off x="4686561" y="3647915"/>
              <a:ext cx="2600964" cy="1033602"/>
              <a:chOff x="6798272" y="3625753"/>
              <a:chExt cx="2600964" cy="1033602"/>
            </a:xfrm>
          </p:grpSpPr>
          <p:sp>
            <p:nvSpPr>
              <p:cNvPr id="245" name="Google Shape;245;p2"/>
              <p:cNvSpPr/>
              <p:nvPr/>
            </p:nvSpPr>
            <p:spPr>
              <a:xfrm>
                <a:off x="7650370" y="3625753"/>
                <a:ext cx="786923" cy="61849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936</a:t>
                </a:r>
                <a:endParaRPr b="0" i="0" sz="2800" u="none" cap="none" strike="noStrike">
                  <a:solidFill>
                    <a:schemeClr val="lt1"/>
                  </a:solidFill>
                  <a:latin typeface="Calibri"/>
                  <a:ea typeface="Calibri"/>
                  <a:cs typeface="Calibri"/>
                  <a:sym typeface="Calibri"/>
                </a:endParaRPr>
              </a:p>
            </p:txBody>
          </p:sp>
          <p:sp>
            <p:nvSpPr>
              <p:cNvPr id="246" name="Google Shape;246;p2"/>
              <p:cNvSpPr txBox="1"/>
              <p:nvPr/>
            </p:nvSpPr>
            <p:spPr>
              <a:xfrm>
                <a:off x="6798272" y="4231451"/>
                <a:ext cx="2600964" cy="42790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lang="en-US" sz="1400" u="none">
                    <a:solidFill>
                      <a:schemeClr val="lt1"/>
                    </a:solidFill>
                    <a:latin typeface="Open Sans"/>
                    <a:ea typeface="Open Sans"/>
                    <a:cs typeface="Open Sans"/>
                    <a:sym typeface="Open Sans"/>
                  </a:rPr>
                  <a:t>Global Chapters</a:t>
                </a:r>
                <a:endParaRPr b="0" sz="1400" u="none">
                  <a:solidFill>
                    <a:schemeClr val="lt1"/>
                  </a:solidFill>
                  <a:latin typeface="Open Sans"/>
                  <a:ea typeface="Open Sans"/>
                  <a:cs typeface="Open Sans"/>
                  <a:sym typeface="Open Sans"/>
                </a:endParaRPr>
              </a:p>
            </p:txBody>
          </p:sp>
        </p:grpSp>
      </p:grpSp>
      <p:grpSp>
        <p:nvGrpSpPr>
          <p:cNvPr id="247" name="Google Shape;247;p2"/>
          <p:cNvGrpSpPr/>
          <p:nvPr/>
        </p:nvGrpSpPr>
        <p:grpSpPr>
          <a:xfrm>
            <a:off x="8506319" y="1637811"/>
            <a:ext cx="2974258" cy="1073712"/>
            <a:chOff x="3975263" y="1771329"/>
            <a:chExt cx="4269241" cy="1541203"/>
          </a:xfrm>
        </p:grpSpPr>
        <p:sp>
          <p:nvSpPr>
            <p:cNvPr id="248" name="Google Shape;248;p2"/>
            <p:cNvSpPr/>
            <p:nvPr/>
          </p:nvSpPr>
          <p:spPr>
            <a:xfrm>
              <a:off x="3975263" y="1771329"/>
              <a:ext cx="4269241" cy="1541203"/>
            </a:xfrm>
            <a:custGeom>
              <a:rect b="b" l="l" r="r" t="t"/>
              <a:pathLst>
                <a:path extrusionOk="0" h="286" w="815">
                  <a:moveTo>
                    <a:pt x="672" y="0"/>
                  </a:moveTo>
                  <a:cubicBezTo>
                    <a:pt x="672" y="0"/>
                    <a:pt x="175" y="0"/>
                    <a:pt x="175" y="0"/>
                  </a:cubicBezTo>
                  <a:cubicBezTo>
                    <a:pt x="161" y="0"/>
                    <a:pt x="147" y="3"/>
                    <a:pt x="133" y="7"/>
                  </a:cubicBezTo>
                  <a:cubicBezTo>
                    <a:pt x="66" y="29"/>
                    <a:pt x="26" y="95"/>
                    <a:pt x="35" y="162"/>
                  </a:cubicBezTo>
                  <a:cubicBezTo>
                    <a:pt x="0" y="201"/>
                    <a:pt x="0" y="201"/>
                    <a:pt x="0" y="201"/>
                  </a:cubicBezTo>
                  <a:cubicBezTo>
                    <a:pt x="51" y="211"/>
                    <a:pt x="51" y="211"/>
                    <a:pt x="51" y="211"/>
                  </a:cubicBezTo>
                  <a:cubicBezTo>
                    <a:pt x="76" y="257"/>
                    <a:pt x="124" y="286"/>
                    <a:pt x="175" y="286"/>
                  </a:cubicBezTo>
                  <a:cubicBezTo>
                    <a:pt x="175" y="286"/>
                    <a:pt x="672" y="286"/>
                    <a:pt x="672" y="286"/>
                  </a:cubicBezTo>
                  <a:cubicBezTo>
                    <a:pt x="751" y="286"/>
                    <a:pt x="815" y="222"/>
                    <a:pt x="815" y="143"/>
                  </a:cubicBezTo>
                  <a:cubicBezTo>
                    <a:pt x="815" y="64"/>
                    <a:pt x="751" y="0"/>
                    <a:pt x="672" y="0"/>
                  </a:cubicBezTo>
                  <a:close/>
                </a:path>
              </a:pathLst>
            </a:custGeom>
            <a:solidFill>
              <a:srgbClr val="0049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grpSp>
          <p:nvGrpSpPr>
            <p:cNvPr id="249" name="Google Shape;249;p2"/>
            <p:cNvGrpSpPr/>
            <p:nvPr/>
          </p:nvGrpSpPr>
          <p:grpSpPr>
            <a:xfrm>
              <a:off x="4421370" y="1940581"/>
              <a:ext cx="3553631" cy="1017461"/>
              <a:chOff x="6614666" y="1986253"/>
              <a:chExt cx="3553631" cy="1017461"/>
            </a:xfrm>
          </p:grpSpPr>
          <p:sp>
            <p:nvSpPr>
              <p:cNvPr id="250" name="Google Shape;250;p2"/>
              <p:cNvSpPr/>
              <p:nvPr/>
            </p:nvSpPr>
            <p:spPr>
              <a:xfrm>
                <a:off x="7998017" y="1986253"/>
                <a:ext cx="786923" cy="61849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157</a:t>
                </a:r>
                <a:endParaRPr b="0" i="0" sz="2800" u="none" cap="none" strike="noStrike">
                  <a:solidFill>
                    <a:schemeClr val="lt1"/>
                  </a:solidFill>
                  <a:latin typeface="Calibri"/>
                  <a:ea typeface="Calibri"/>
                  <a:cs typeface="Calibri"/>
                  <a:sym typeface="Calibri"/>
                </a:endParaRPr>
              </a:p>
            </p:txBody>
          </p:sp>
          <p:sp>
            <p:nvSpPr>
              <p:cNvPr id="251" name="Google Shape;251;p2"/>
              <p:cNvSpPr txBox="1"/>
              <p:nvPr/>
            </p:nvSpPr>
            <p:spPr>
              <a:xfrm>
                <a:off x="6614666" y="2575809"/>
                <a:ext cx="3553631" cy="4279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lang="en-US" sz="1400" u="none">
                    <a:solidFill>
                      <a:schemeClr val="lt1"/>
                    </a:solidFill>
                    <a:latin typeface="Open Sans"/>
                    <a:ea typeface="Open Sans"/>
                    <a:cs typeface="Open Sans"/>
                    <a:sym typeface="Open Sans"/>
                  </a:rPr>
                  <a:t>Countries with Computer Society Members</a:t>
                </a:r>
                <a:endParaRPr b="0" sz="1400" u="none">
                  <a:solidFill>
                    <a:schemeClr val="lt1"/>
                  </a:solidFill>
                  <a:latin typeface="Open Sans"/>
                  <a:ea typeface="Open Sans"/>
                  <a:cs typeface="Open Sans"/>
                  <a:sym typeface="Open Sans"/>
                </a:endParaRPr>
              </a:p>
            </p:txBody>
          </p:sp>
        </p:grpSp>
      </p:grpSp>
      <p:sp>
        <p:nvSpPr>
          <p:cNvPr id="252" name="Google Shape;252;p2"/>
          <p:cNvSpPr/>
          <p:nvPr/>
        </p:nvSpPr>
        <p:spPr>
          <a:xfrm>
            <a:off x="11317184" y="6270171"/>
            <a:ext cx="710028" cy="43938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
          <p:cNvSpPr txBox="1"/>
          <p:nvPr/>
        </p:nvSpPr>
        <p:spPr>
          <a:xfrm>
            <a:off x="774937" y="2873113"/>
            <a:ext cx="2539827" cy="288277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0" lang="en-US" sz="1800" u="none">
                <a:solidFill>
                  <a:schemeClr val="dk1"/>
                </a:solidFill>
                <a:latin typeface="Calibri"/>
                <a:ea typeface="Calibri"/>
                <a:cs typeface="Calibri"/>
                <a:sym typeface="Calibri"/>
              </a:rPr>
              <a:t>For over 75 years, the Computer Society has empowered the people who advance technology by delivering resources and solutions that computing students and professionals need to achieve goals at all stages of their careers.</a:t>
            </a:r>
            <a:endParaRPr/>
          </a:p>
        </p:txBody>
      </p:sp>
      <p:sp>
        <p:nvSpPr>
          <p:cNvPr id="254" name="Google Shape;254;p2"/>
          <p:cNvSpPr/>
          <p:nvPr/>
        </p:nvSpPr>
        <p:spPr>
          <a:xfrm>
            <a:off x="756021" y="1060081"/>
            <a:ext cx="3032703" cy="1531894"/>
          </a:xfrm>
          <a:prstGeom prst="rect">
            <a:avLst/>
          </a:prstGeom>
          <a:noFill/>
          <a:ln>
            <a:noFill/>
          </a:ln>
        </p:spPr>
        <p:txBody>
          <a:bodyPr anchorCtr="0" anchor="t" bIns="45700" lIns="91425" spcFirstLastPara="1" rIns="91425" wrap="square" tIns="45700">
            <a:spAutoFit/>
          </a:bodyPr>
          <a:lstStyle/>
          <a:p>
            <a:pPr indent="0" lvl="0" marL="0" marR="0" rtl="0" algn="l">
              <a:lnSpc>
                <a:spcPct val="103333"/>
              </a:lnSpc>
              <a:spcBef>
                <a:spcPts val="0"/>
              </a:spcBef>
              <a:spcAft>
                <a:spcPts val="0"/>
              </a:spcAft>
              <a:buNone/>
            </a:pPr>
            <a:r>
              <a:rPr b="1" lang="en-US" sz="5400">
                <a:solidFill>
                  <a:schemeClr val="dk1"/>
                </a:solidFill>
                <a:latin typeface="Calibri"/>
                <a:ea typeface="Calibri"/>
                <a:cs typeface="Calibri"/>
                <a:sym typeface="Calibri"/>
              </a:rPr>
              <a:t>A Global Reach</a:t>
            </a:r>
            <a:endParaRPr/>
          </a:p>
        </p:txBody>
      </p:sp>
      <p:sp>
        <p:nvSpPr>
          <p:cNvPr id="255" name="Google Shape;255;p2"/>
          <p:cNvSpPr/>
          <p:nvPr/>
        </p:nvSpPr>
        <p:spPr>
          <a:xfrm>
            <a:off x="748115" y="615099"/>
            <a:ext cx="2820984" cy="40254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800">
                <a:solidFill>
                  <a:schemeClr val="accent1"/>
                </a:solidFill>
                <a:latin typeface="Calibri"/>
                <a:ea typeface="Calibri"/>
                <a:cs typeface="Calibri"/>
                <a:sym typeface="Calibri"/>
              </a:rPr>
              <a:t>IEEE COMPUTER SOCIETY</a:t>
            </a:r>
            <a:endParaRPr/>
          </a:p>
        </p:txBody>
      </p:sp>
      <p:grpSp>
        <p:nvGrpSpPr>
          <p:cNvPr id="256" name="Google Shape;256;p2"/>
          <p:cNvGrpSpPr/>
          <p:nvPr/>
        </p:nvGrpSpPr>
        <p:grpSpPr>
          <a:xfrm>
            <a:off x="8656141" y="4361922"/>
            <a:ext cx="2933188" cy="1045280"/>
            <a:chOff x="3931933" y="3413836"/>
            <a:chExt cx="4210289" cy="1500393"/>
          </a:xfrm>
        </p:grpSpPr>
        <p:sp>
          <p:nvSpPr>
            <p:cNvPr id="257" name="Google Shape;257;p2"/>
            <p:cNvSpPr/>
            <p:nvPr/>
          </p:nvSpPr>
          <p:spPr>
            <a:xfrm>
              <a:off x="3931933" y="3413836"/>
              <a:ext cx="4210289" cy="1500393"/>
            </a:xfrm>
            <a:custGeom>
              <a:rect b="b" l="l" r="r" t="t"/>
              <a:pathLst>
                <a:path extrusionOk="0" h="287" w="815">
                  <a:moveTo>
                    <a:pt x="672" y="0"/>
                  </a:moveTo>
                  <a:cubicBezTo>
                    <a:pt x="672" y="0"/>
                    <a:pt x="175" y="0"/>
                    <a:pt x="175" y="0"/>
                  </a:cubicBezTo>
                  <a:cubicBezTo>
                    <a:pt x="124" y="1"/>
                    <a:pt x="76" y="29"/>
                    <a:pt x="51" y="75"/>
                  </a:cubicBezTo>
                  <a:cubicBezTo>
                    <a:pt x="0" y="86"/>
                    <a:pt x="0" y="86"/>
                    <a:pt x="0" y="86"/>
                  </a:cubicBezTo>
                  <a:cubicBezTo>
                    <a:pt x="35" y="125"/>
                    <a:pt x="35" y="125"/>
                    <a:pt x="35" y="125"/>
                  </a:cubicBezTo>
                  <a:cubicBezTo>
                    <a:pt x="26" y="192"/>
                    <a:pt x="66" y="258"/>
                    <a:pt x="133" y="280"/>
                  </a:cubicBezTo>
                  <a:cubicBezTo>
                    <a:pt x="147" y="284"/>
                    <a:pt x="161" y="286"/>
                    <a:pt x="175" y="287"/>
                  </a:cubicBezTo>
                  <a:cubicBezTo>
                    <a:pt x="175" y="287"/>
                    <a:pt x="672" y="287"/>
                    <a:pt x="672" y="287"/>
                  </a:cubicBezTo>
                  <a:cubicBezTo>
                    <a:pt x="751" y="287"/>
                    <a:pt x="815" y="223"/>
                    <a:pt x="815" y="143"/>
                  </a:cubicBezTo>
                  <a:cubicBezTo>
                    <a:pt x="815" y="64"/>
                    <a:pt x="751" y="0"/>
                    <a:pt x="672" y="0"/>
                  </a:cubicBezTo>
                  <a:close/>
                </a:path>
              </a:pathLst>
            </a:custGeom>
            <a:solidFill>
              <a:srgbClr val="006C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8" name="Google Shape;258;p2"/>
            <p:cNvGrpSpPr/>
            <p:nvPr/>
          </p:nvGrpSpPr>
          <p:grpSpPr>
            <a:xfrm>
              <a:off x="4457602" y="3640119"/>
              <a:ext cx="3350889" cy="1025991"/>
              <a:chOff x="6569313" y="3617957"/>
              <a:chExt cx="3350889" cy="1025991"/>
            </a:xfrm>
          </p:grpSpPr>
          <p:sp>
            <p:nvSpPr>
              <p:cNvPr id="259" name="Google Shape;259;p2"/>
              <p:cNvSpPr/>
              <p:nvPr/>
            </p:nvSpPr>
            <p:spPr>
              <a:xfrm>
                <a:off x="7987334" y="3617957"/>
                <a:ext cx="524616" cy="61849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30</a:t>
                </a:r>
                <a:endParaRPr b="0" i="0" sz="2800" u="none" cap="none" strike="noStrike">
                  <a:solidFill>
                    <a:schemeClr val="lt1"/>
                  </a:solidFill>
                  <a:latin typeface="Calibri"/>
                  <a:ea typeface="Calibri"/>
                  <a:cs typeface="Calibri"/>
                  <a:sym typeface="Calibri"/>
                </a:endParaRPr>
              </a:p>
            </p:txBody>
          </p:sp>
          <p:sp>
            <p:nvSpPr>
              <p:cNvPr id="260" name="Google Shape;260;p2"/>
              <p:cNvSpPr txBox="1"/>
              <p:nvPr/>
            </p:nvSpPr>
            <p:spPr>
              <a:xfrm>
                <a:off x="6569313" y="4216046"/>
                <a:ext cx="3350889" cy="42790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lang="en-US" sz="1400" u="none">
                    <a:solidFill>
                      <a:schemeClr val="lt1"/>
                    </a:solidFill>
                    <a:latin typeface="Open Sans"/>
                    <a:ea typeface="Open Sans"/>
                    <a:cs typeface="Open Sans"/>
                    <a:sym typeface="Open Sans"/>
                  </a:rPr>
                  <a:t>Technical Communities</a:t>
                </a:r>
                <a:endParaRPr b="0" sz="1400" u="none">
                  <a:solidFill>
                    <a:schemeClr val="lt1"/>
                  </a:solidFill>
                  <a:latin typeface="Open Sans"/>
                  <a:ea typeface="Open Sans"/>
                  <a:cs typeface="Open Sans"/>
                  <a:sym typeface="Open Sans"/>
                </a:endParaRPr>
              </a:p>
            </p:txBody>
          </p:sp>
        </p:gr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30"/>
                                        <p:tgtEl>
                                          <p:spTgt spid="165"/>
                                        </p:tgtEl>
                                      </p:cBhvr>
                                    </p:animEffect>
                                  </p:childTnLst>
                                </p:cTn>
                              </p:par>
                            </p:childTnLst>
                          </p:cTn>
                        </p:par>
                        <p:par>
                          <p:cTn fill="hold">
                            <p:stCondLst>
                              <p:cond delay="103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30"/>
                                        <p:tgtEl>
                                          <p:spTgt spid="195"/>
                                        </p:tgtEl>
                                      </p:cBhvr>
                                    </p:animEffect>
                                  </p:childTnLst>
                                </p:cTn>
                              </p:par>
                            </p:childTnLst>
                          </p:cTn>
                        </p:par>
                        <p:par>
                          <p:cTn fill="hold">
                            <p:stCondLst>
                              <p:cond delay="106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30"/>
                                        <p:tgtEl>
                                          <p:spTgt spid="171"/>
                                        </p:tgtEl>
                                      </p:cBhvr>
                                    </p:animEffect>
                                  </p:childTnLst>
                                </p:cTn>
                              </p:par>
                            </p:childTnLst>
                          </p:cTn>
                        </p:par>
                        <p:par>
                          <p:cTn fill="hold">
                            <p:stCondLst>
                              <p:cond delay="109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30"/>
                                        <p:tgtEl>
                                          <p:spTgt spid="153"/>
                                        </p:tgtEl>
                                      </p:cBhvr>
                                    </p:animEffect>
                                  </p:childTnLst>
                                </p:cTn>
                              </p:par>
                            </p:childTnLst>
                          </p:cTn>
                        </p:par>
                        <p:par>
                          <p:cTn fill="hold">
                            <p:stCondLst>
                              <p:cond delay="112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30"/>
                                        <p:tgtEl>
                                          <p:spTgt spid="186"/>
                                        </p:tgtEl>
                                      </p:cBhvr>
                                    </p:animEffect>
                                  </p:childTnLst>
                                </p:cTn>
                              </p:par>
                            </p:childTnLst>
                          </p:cTn>
                        </p:par>
                        <p:par>
                          <p:cTn fill="hold">
                            <p:stCondLst>
                              <p:cond delay="115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30"/>
                                        <p:tgtEl>
                                          <p:spTgt spid="210"/>
                                        </p:tgtEl>
                                      </p:cBhvr>
                                    </p:animEffect>
                                  </p:childTnLst>
                                </p:cTn>
                              </p:par>
                            </p:childTnLst>
                          </p:cTn>
                        </p:par>
                        <p:par>
                          <p:cTn fill="hold">
                            <p:stCondLst>
                              <p:cond delay="118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30"/>
                                        <p:tgtEl>
                                          <p:spTgt spid="225"/>
                                        </p:tgtEl>
                                      </p:cBhvr>
                                    </p:animEffect>
                                  </p:childTnLst>
                                </p:cTn>
                              </p:par>
                            </p:childTnLst>
                          </p:cTn>
                        </p:par>
                        <p:par>
                          <p:cTn fill="hold">
                            <p:stCondLst>
                              <p:cond delay="121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30"/>
                                        <p:tgtEl>
                                          <p:spTgt spid="156"/>
                                        </p:tgtEl>
                                      </p:cBhvr>
                                    </p:animEffect>
                                  </p:childTnLst>
                                </p:cTn>
                              </p:par>
                            </p:childTnLst>
                          </p:cTn>
                        </p:par>
                        <p:par>
                          <p:cTn fill="hold">
                            <p:stCondLst>
                              <p:cond delay="124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30"/>
                                        <p:tgtEl>
                                          <p:spTgt spid="183"/>
                                        </p:tgtEl>
                                      </p:cBhvr>
                                    </p:animEffect>
                                  </p:childTnLst>
                                </p:cTn>
                              </p:par>
                            </p:childTnLst>
                          </p:cTn>
                        </p:par>
                        <p:par>
                          <p:cTn fill="hold">
                            <p:stCondLst>
                              <p:cond delay="127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30"/>
                                        <p:tgtEl>
                                          <p:spTgt spid="231"/>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30"/>
                                        <p:tgtEl>
                                          <p:spTgt spid="207"/>
                                        </p:tgtEl>
                                      </p:cBhvr>
                                    </p:animEffect>
                                  </p:childTnLst>
                                </p:cTn>
                              </p:par>
                            </p:childTnLst>
                          </p:cTn>
                        </p:par>
                        <p:par>
                          <p:cTn fill="hold">
                            <p:stCondLst>
                              <p:cond delay="133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30"/>
                                        <p:tgtEl>
                                          <p:spTgt spid="177"/>
                                        </p:tgtEl>
                                      </p:cBhvr>
                                    </p:animEffect>
                                  </p:childTnLst>
                                </p:cTn>
                              </p:par>
                            </p:childTnLst>
                          </p:cTn>
                        </p:par>
                        <p:par>
                          <p:cTn fill="hold">
                            <p:stCondLst>
                              <p:cond delay="136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30"/>
                                        <p:tgtEl>
                                          <p:spTgt spid="198"/>
                                        </p:tgtEl>
                                      </p:cBhvr>
                                    </p:animEffect>
                                  </p:childTnLst>
                                </p:cTn>
                              </p:par>
                            </p:childTnLst>
                          </p:cTn>
                        </p:par>
                        <p:par>
                          <p:cTn fill="hold">
                            <p:stCondLst>
                              <p:cond delay="139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30"/>
                                        <p:tgtEl>
                                          <p:spTgt spid="174"/>
                                        </p:tgtEl>
                                      </p:cBhvr>
                                    </p:animEffect>
                                  </p:childTnLst>
                                </p:cTn>
                              </p:par>
                            </p:childTnLst>
                          </p:cTn>
                        </p:par>
                        <p:par>
                          <p:cTn fill="hold">
                            <p:stCondLst>
                              <p:cond delay="142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30"/>
                                        <p:tgtEl>
                                          <p:spTgt spid="219"/>
                                        </p:tgtEl>
                                      </p:cBhvr>
                                    </p:animEffect>
                                  </p:childTnLst>
                                </p:cTn>
                              </p:par>
                            </p:childTnLst>
                          </p:cTn>
                        </p:par>
                        <p:par>
                          <p:cTn fill="hold">
                            <p:stCondLst>
                              <p:cond delay="145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30"/>
                                        <p:tgtEl>
                                          <p:spTgt spid="162"/>
                                        </p:tgtEl>
                                      </p:cBhvr>
                                    </p:animEffect>
                                  </p:childTnLst>
                                </p:cTn>
                              </p:par>
                            </p:childTnLst>
                          </p:cTn>
                        </p:par>
                        <p:par>
                          <p:cTn fill="hold">
                            <p:stCondLst>
                              <p:cond delay="148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30"/>
                                        <p:tgtEl>
                                          <p:spTgt spid="222"/>
                                        </p:tgtEl>
                                      </p:cBhvr>
                                    </p:animEffect>
                                  </p:childTnLst>
                                </p:cTn>
                              </p:par>
                            </p:childTnLst>
                          </p:cTn>
                        </p:par>
                        <p:par>
                          <p:cTn fill="hold">
                            <p:stCondLst>
                              <p:cond delay="151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30"/>
                                        <p:tgtEl>
                                          <p:spTgt spid="213"/>
                                        </p:tgtEl>
                                      </p:cBhvr>
                                    </p:animEffect>
                                  </p:childTnLst>
                                </p:cTn>
                              </p:par>
                            </p:childTnLst>
                          </p:cTn>
                        </p:par>
                        <p:par>
                          <p:cTn fill="hold">
                            <p:stCondLst>
                              <p:cond delay="154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30"/>
                                        <p:tgtEl>
                                          <p:spTgt spid="204"/>
                                        </p:tgtEl>
                                      </p:cBhvr>
                                    </p:animEffect>
                                  </p:childTnLst>
                                </p:cTn>
                              </p:par>
                            </p:childTnLst>
                          </p:cTn>
                        </p:par>
                        <p:par>
                          <p:cTn fill="hold">
                            <p:stCondLst>
                              <p:cond delay="157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30"/>
                                        <p:tgtEl>
                                          <p:spTgt spid="159"/>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30"/>
                                        <p:tgtEl>
                                          <p:spTgt spid="201"/>
                                        </p:tgtEl>
                                      </p:cBhvr>
                                    </p:animEffect>
                                  </p:childTnLst>
                                </p:cTn>
                              </p:par>
                            </p:childTnLst>
                          </p:cTn>
                        </p:par>
                        <p:par>
                          <p:cTn fill="hold">
                            <p:stCondLst>
                              <p:cond delay="163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30"/>
                                        <p:tgtEl>
                                          <p:spTgt spid="216"/>
                                        </p:tgtEl>
                                      </p:cBhvr>
                                    </p:animEffect>
                                  </p:childTnLst>
                                </p:cTn>
                              </p:par>
                            </p:childTnLst>
                          </p:cTn>
                        </p:par>
                        <p:par>
                          <p:cTn fill="hold">
                            <p:stCondLst>
                              <p:cond delay="166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30"/>
                                        <p:tgtEl>
                                          <p:spTgt spid="228"/>
                                        </p:tgtEl>
                                      </p:cBhvr>
                                    </p:animEffect>
                                  </p:childTnLst>
                                </p:cTn>
                              </p:par>
                            </p:childTnLst>
                          </p:cTn>
                        </p:par>
                        <p:par>
                          <p:cTn fill="hold">
                            <p:stCondLst>
                              <p:cond delay="169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30"/>
                                        <p:tgtEl>
                                          <p:spTgt spid="180"/>
                                        </p:tgtEl>
                                      </p:cBhvr>
                                    </p:animEffect>
                                  </p:childTnLst>
                                </p:cTn>
                              </p:par>
                            </p:childTnLst>
                          </p:cTn>
                        </p:par>
                        <p:par>
                          <p:cTn fill="hold">
                            <p:stCondLst>
                              <p:cond delay="172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30"/>
                                        <p:tgtEl>
                                          <p:spTgt spid="192"/>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30"/>
                                        <p:tgtEl>
                                          <p:spTgt spid="168"/>
                                        </p:tgtEl>
                                      </p:cBhvr>
                                    </p:animEffect>
                                  </p:childTnLst>
                                </p:cTn>
                              </p:par>
                            </p:childTnLst>
                          </p:cTn>
                        </p:par>
                        <p:par>
                          <p:cTn fill="hold">
                            <p:stCondLst>
                              <p:cond delay="178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30"/>
                                        <p:tgtEl>
                                          <p:spTgt spid="189"/>
                                        </p:tgtEl>
                                      </p:cBhvr>
                                    </p:animEffect>
                                  </p:childTnLst>
                                </p:cTn>
                              </p:par>
                            </p:childTnLst>
                          </p:cTn>
                        </p:par>
                        <p:par>
                          <p:cTn fill="hold">
                            <p:stCondLst>
                              <p:cond delay="181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30"/>
                                        <p:tgtEl>
                                          <p:spTgt spid="150"/>
                                        </p:tgtEl>
                                      </p:cBhvr>
                                    </p:animEffect>
                                  </p:childTnLst>
                                </p:cTn>
                              </p:par>
                            </p:childTnLst>
                          </p:cTn>
                        </p:par>
                        <p:par>
                          <p:cTn fill="hold">
                            <p:stCondLst>
                              <p:cond delay="184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30"/>
                                        <p:tgtEl>
                                          <p:spTgt spid="234"/>
                                        </p:tgtEl>
                                      </p:cBhvr>
                                    </p:animEffect>
                                  </p:childTnLst>
                                </p:cTn>
                              </p:par>
                            </p:childTnLst>
                          </p:cTn>
                        </p:par>
                        <p:par>
                          <p:cTn fill="hold">
                            <p:stCondLst>
                              <p:cond delay="1870"/>
                            </p:stCondLst>
                            <p:childTnLst>
                              <p:par>
                                <p:cTn fill="hold" nodeType="afterEffect" presetClass="entr" presetID="2" presetSubtype="2">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1000"/>
                                        <p:tgtEl>
                                          <p:spTgt spid="237"/>
                                        </p:tgtEl>
                                        <p:attrNameLst>
                                          <p:attrName>ppt_x</p:attrName>
                                        </p:attrNameLst>
                                      </p:cBhvr>
                                      <p:tavLst>
                                        <p:tav fmla="" tm="0">
                                          <p:val>
                                            <p:strVal val="#ppt_x+1"/>
                                          </p:val>
                                        </p:tav>
                                        <p:tav fmla="" tm="100000">
                                          <p:val>
                                            <p:strVal val="#ppt_x"/>
                                          </p:val>
                                        </p:tav>
                                      </p:tavLst>
                                    </p:anim>
                                  </p:childTnLst>
                                </p:cTn>
                              </p:par>
                            </p:childTnLst>
                          </p:cTn>
                        </p:par>
                        <p:par>
                          <p:cTn fill="hold">
                            <p:stCondLst>
                              <p:cond delay="2870"/>
                            </p:stCondLst>
                            <p:childTnLst>
                              <p:par>
                                <p:cTn fill="hold" nodeType="afterEffect" presetClass="entr" presetID="2" presetSubtype="2">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ppt_x</p:attrName>
                                        </p:attrNameLst>
                                      </p:cBhvr>
                                      <p:tavLst>
                                        <p:tav fmla="" tm="0">
                                          <p:val>
                                            <p:strVal val="#ppt_x+1"/>
                                          </p:val>
                                        </p:tav>
                                        <p:tav fmla="" tm="100000">
                                          <p:val>
                                            <p:strVal val="#ppt_x"/>
                                          </p:val>
                                        </p:tav>
                                      </p:tavLst>
                                    </p:anim>
                                  </p:childTnLst>
                                </p:cTn>
                              </p:par>
                            </p:childTnLst>
                          </p:cTn>
                        </p:par>
                        <p:par>
                          <p:cTn fill="hold">
                            <p:stCondLst>
                              <p:cond delay="3870"/>
                            </p:stCondLst>
                            <p:childTnLst>
                              <p:par>
                                <p:cTn fill="hold" nodeType="afterEffect" presetClass="entr" presetID="2" presetSubtype="2">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1000"/>
                                        <p:tgtEl>
                                          <p:spTgt spid="242"/>
                                        </p:tgtEl>
                                        <p:attrNameLst>
                                          <p:attrName>ppt_x</p:attrName>
                                        </p:attrNameLst>
                                      </p:cBhvr>
                                      <p:tavLst>
                                        <p:tav fmla="" tm="0">
                                          <p:val>
                                            <p:strVal val="#ppt_x+1"/>
                                          </p:val>
                                        </p:tav>
                                        <p:tav fmla="" tm="100000">
                                          <p:val>
                                            <p:strVal val="#ppt_x"/>
                                          </p:val>
                                        </p:tav>
                                      </p:tavLst>
                                    </p:anim>
                                  </p:childTnLst>
                                </p:cTn>
                              </p:par>
                            </p:childTnLst>
                          </p:cTn>
                        </p:par>
                        <p:par>
                          <p:cTn fill="hold">
                            <p:stCondLst>
                              <p:cond delay="4870"/>
                            </p:stCondLst>
                            <p:childTnLst>
                              <p:par>
                                <p:cTn fill="hold" nodeType="afterEffect" presetClass="entr" presetID="2" presetSubtype="2">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ppt_x</p:attrName>
                                        </p:attrNameLst>
                                      </p:cBhvr>
                                      <p:tavLst>
                                        <p:tav fmla="" tm="0">
                                          <p:val>
                                            <p:strVal val="#ppt_x+1"/>
                                          </p:val>
                                        </p:tav>
                                        <p:tav fmla="" tm="100000">
                                          <p:val>
                                            <p:strVal val="#ppt_x"/>
                                          </p:val>
                                        </p:tav>
                                      </p:tavLst>
                                    </p:anim>
                                  </p:childTnLst>
                                </p:cTn>
                              </p:par>
                            </p:childTnLst>
                          </p:cTn>
                        </p:par>
                        <p:par>
                          <p:cTn fill="hold">
                            <p:stCondLst>
                              <p:cond delay="5870"/>
                            </p:stCondLst>
                            <p:childTnLst>
                              <p:par>
                                <p:cTn fill="hold" nodeType="afterEffect" presetClass="entr" presetID="1" presetSubtype="0">
                                  <p:stCondLst>
                                    <p:cond delay="200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
          <p:cNvSpPr txBox="1"/>
          <p:nvPr/>
        </p:nvSpPr>
        <p:spPr>
          <a:xfrm>
            <a:off x="1792414" y="587829"/>
            <a:ext cx="9034611" cy="66195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b="1" i="0" lang="en-US" sz="3600">
                <a:solidFill>
                  <a:schemeClr val="dk1"/>
                </a:solidFill>
                <a:latin typeface="Calibri"/>
                <a:ea typeface="Calibri"/>
                <a:cs typeface="Calibri"/>
                <a:sym typeface="Calibri"/>
              </a:rPr>
              <a:t>IEEE Computer Society Technical Communities</a:t>
            </a:r>
            <a:endParaRPr/>
          </a:p>
        </p:txBody>
      </p:sp>
      <p:sp>
        <p:nvSpPr>
          <p:cNvPr id="266" name="Google Shape;266;p3"/>
          <p:cNvSpPr/>
          <p:nvPr/>
        </p:nvSpPr>
        <p:spPr>
          <a:xfrm>
            <a:off x="834267" y="2456548"/>
            <a:ext cx="2827976" cy="29700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66A1"/>
                </a:solidFill>
                <a:latin typeface="Calibri"/>
                <a:ea typeface="Calibri"/>
                <a:cs typeface="Calibri"/>
                <a:sym typeface="Calibri"/>
              </a:rPr>
              <a:t>Technical Communities</a:t>
            </a:r>
            <a:endParaRPr/>
          </a:p>
          <a:p>
            <a:pPr indent="0" lvl="0" marL="0" marR="0" rtl="0" algn="l">
              <a:spcBef>
                <a:spcPts val="600"/>
              </a:spcBef>
              <a:spcAft>
                <a:spcPts val="0"/>
              </a:spcAft>
              <a:buNone/>
            </a:pPr>
            <a:r>
              <a:rPr lang="en-US" sz="1800">
                <a:solidFill>
                  <a:schemeClr val="dk1"/>
                </a:solidFill>
                <a:latin typeface="Calibri"/>
                <a:ea typeface="Calibri"/>
                <a:cs typeface="Calibri"/>
                <a:sym typeface="Calibri"/>
              </a:rPr>
              <a:t>are the focal point for the society’s activities within a technical discipline.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Technical Communities directly influence standards development, conferences, publications, and educational activities.</a:t>
            </a:r>
            <a:endParaRPr/>
          </a:p>
        </p:txBody>
      </p:sp>
      <p:sp>
        <p:nvSpPr>
          <p:cNvPr id="267" name="Google Shape;267;p3"/>
          <p:cNvSpPr/>
          <p:nvPr/>
        </p:nvSpPr>
        <p:spPr>
          <a:xfrm>
            <a:off x="4256011" y="2054431"/>
            <a:ext cx="7897092" cy="3838369"/>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Business Informatics and Systems</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Cloud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Computational Life Sciences</a:t>
            </a:r>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Computer Architecture</a:t>
            </a:r>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Computer Communications</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Data Engineering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Dependable Computing and Fault Tolerance</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Distributed Processing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High-Performance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Intelligent Informatics</a:t>
            </a:r>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Internet</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Learning Technology</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Mathematical Foundations of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Microprocessors and Microcomputers</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Microprogramming and Microarchitecture</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Multimedia Computing </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Multiple-Valued Logic</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Parallel Processing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Pattern Analysis and Machine Intelligence </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Quantum</a:t>
            </a:r>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Real-Time Systems</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Rebooting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Scalable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Security and Privacy</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Semantic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Services Computing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Software Engineering</a:t>
            </a:r>
            <a:endParaRPr sz="1500">
              <a:solidFill>
                <a:schemeClr val="dk1"/>
              </a:solidFill>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highlight>
                  <a:srgbClr val="FFFF00"/>
                </a:highlight>
                <a:latin typeface="Calibri"/>
                <a:ea typeface="Calibri"/>
                <a:cs typeface="Calibri"/>
                <a:sym typeface="Calibri"/>
              </a:rPr>
              <a:t>Test Technology</a:t>
            </a:r>
            <a:endParaRPr sz="1500">
              <a:solidFill>
                <a:schemeClr val="dk1"/>
              </a:solidFill>
              <a:highlight>
                <a:srgbClr val="FFFF00"/>
              </a:highlight>
              <a:latin typeface="Calibri"/>
              <a:ea typeface="Calibri"/>
              <a:cs typeface="Calibri"/>
              <a:sym typeface="Calibri"/>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Very Large Scale Integration </a:t>
            </a:r>
            <a:endParaRPr/>
          </a:p>
          <a:p>
            <a:pPr indent="-171450" lvl="0" marL="171450" marR="0" rtl="0" algn="l">
              <a:spcBef>
                <a:spcPts val="200"/>
              </a:spcBef>
              <a:spcAft>
                <a:spcPts val="0"/>
              </a:spcAft>
              <a:buClr>
                <a:srgbClr val="E37222"/>
              </a:buClr>
              <a:buSzPts val="1500"/>
              <a:buFont typeface="Arial"/>
              <a:buChar char="•"/>
            </a:pPr>
            <a:r>
              <a:rPr lang="en-US" sz="1500">
                <a:solidFill>
                  <a:schemeClr val="dk1"/>
                </a:solidFill>
                <a:latin typeface="Calibri"/>
                <a:ea typeface="Calibri"/>
                <a:cs typeface="Calibri"/>
                <a:sym typeface="Calibri"/>
              </a:rPr>
              <a:t>Visualization and Graphics </a:t>
            </a:r>
            <a:endParaRPr sz="1500">
              <a:solidFill>
                <a:schemeClr val="dk1"/>
              </a:solidFill>
              <a:latin typeface="Calibri"/>
              <a:ea typeface="Calibri"/>
              <a:cs typeface="Calibri"/>
              <a:sym typeface="Calibri"/>
            </a:endParaRPr>
          </a:p>
        </p:txBody>
      </p:sp>
      <p:sp>
        <p:nvSpPr>
          <p:cNvPr id="268" name="Google Shape;268;p3"/>
          <p:cNvSpPr/>
          <p:nvPr/>
        </p:nvSpPr>
        <p:spPr>
          <a:xfrm>
            <a:off x="683008" y="2054431"/>
            <a:ext cx="3086115" cy="3515096"/>
          </a:xfrm>
          <a:prstGeom prst="rect">
            <a:avLst/>
          </a:prstGeom>
          <a:noFill/>
          <a:ln cap="flat" cmpd="sng" w="12700">
            <a:solidFill>
              <a:srgbClr val="E3722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
          <p:cNvSpPr/>
          <p:nvPr/>
        </p:nvSpPr>
        <p:spPr>
          <a:xfrm>
            <a:off x="683008" y="2054431"/>
            <a:ext cx="3086115" cy="271850"/>
          </a:xfrm>
          <a:prstGeom prst="rect">
            <a:avLst/>
          </a:prstGeom>
          <a:solidFill>
            <a:srgbClr val="E372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
          <p:cNvSpPr/>
          <p:nvPr/>
        </p:nvSpPr>
        <p:spPr>
          <a:xfrm>
            <a:off x="3197787" y="1080053"/>
            <a:ext cx="596669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F7F7F"/>
                </a:solidFill>
                <a:latin typeface="Calibri"/>
                <a:ea typeface="Calibri"/>
                <a:cs typeface="Calibri"/>
                <a:sym typeface="Calibri"/>
              </a:rPr>
              <a:t>Broad and Deep Technical Expertise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type="title"/>
          </p:nvPr>
        </p:nvSpPr>
        <p:spPr>
          <a:xfrm>
            <a:off x="838200" y="365126"/>
            <a:ext cx="10515600" cy="8907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a:t>TTTC </a:t>
            </a:r>
            <a:endParaRPr/>
          </a:p>
        </p:txBody>
      </p:sp>
      <p:pic>
        <p:nvPicPr>
          <p:cNvPr descr="A person giving a presentation to a group of people&#10;&#10;Description automatically generated" id="276" name="Google Shape;276;p4"/>
          <p:cNvPicPr preferRelativeResize="0"/>
          <p:nvPr>
            <p:ph idx="1" type="body"/>
          </p:nvPr>
        </p:nvPicPr>
        <p:blipFill rotWithShape="1">
          <a:blip r:embed="rId3">
            <a:alphaModFix/>
          </a:blip>
          <a:srcRect b="0" l="0" r="0" t="0"/>
          <a:stretch/>
        </p:blipFill>
        <p:spPr>
          <a:xfrm>
            <a:off x="6643171" y="3786137"/>
            <a:ext cx="4572000" cy="2317207"/>
          </a:xfrm>
          <a:prstGeom prst="rect">
            <a:avLst/>
          </a:prstGeom>
          <a:noFill/>
          <a:ln>
            <a:noFill/>
          </a:ln>
        </p:spPr>
      </p:pic>
      <p:sp>
        <p:nvSpPr>
          <p:cNvPr id="277" name="Google Shape;277;p4"/>
          <p:cNvSpPr txBox="1"/>
          <p:nvPr>
            <p:ph idx="2" type="body"/>
          </p:nvPr>
        </p:nvSpPr>
        <p:spPr>
          <a:xfrm>
            <a:off x="838200" y="1825625"/>
            <a:ext cx="5181600" cy="466725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t>Test Technology Technical Community (TTTC) provides educational programs which include conferences, symposia, workshops and tutorials offered worldwide</a:t>
            </a:r>
            <a:endParaRPr/>
          </a:p>
          <a:p>
            <a:pPr indent="-228600" lvl="0" marL="228600" rtl="0" algn="l">
              <a:lnSpc>
                <a:spcPct val="90000"/>
              </a:lnSpc>
              <a:spcBef>
                <a:spcPts val="1000"/>
              </a:spcBef>
              <a:spcAft>
                <a:spcPts val="0"/>
              </a:spcAft>
              <a:buClr>
                <a:schemeClr val="dk1"/>
              </a:buClr>
              <a:buSzPts val="2400"/>
              <a:buChar char="•"/>
            </a:pPr>
            <a:r>
              <a:rPr lang="en-US" sz="2400"/>
              <a:t>Maintains information and communication among TTTC members to include publications and newsletters.</a:t>
            </a:r>
            <a:endParaRPr/>
          </a:p>
          <a:p>
            <a:pPr indent="-228600" lvl="0" marL="228600" rtl="0" algn="l">
              <a:lnSpc>
                <a:spcPct val="90000"/>
              </a:lnSpc>
              <a:spcBef>
                <a:spcPts val="1000"/>
              </a:spcBef>
              <a:spcAft>
                <a:spcPts val="0"/>
              </a:spcAft>
              <a:buClr>
                <a:schemeClr val="dk1"/>
              </a:buClr>
              <a:buSzPts val="2400"/>
              <a:buChar char="•"/>
            </a:pPr>
            <a:r>
              <a:rPr lang="en-US" sz="2400"/>
              <a:t>Supports </a:t>
            </a:r>
            <a:r>
              <a:rPr i="1" lang="en-US" sz="2400"/>
              <a:t>IEEE Design &amp; Test </a:t>
            </a:r>
            <a:r>
              <a:rPr lang="en-US" sz="2400"/>
              <a:t>magazine</a:t>
            </a:r>
            <a:endParaRPr/>
          </a:p>
          <a:p>
            <a:pPr indent="-228600" lvl="0" marL="228600" rtl="0" algn="l">
              <a:lnSpc>
                <a:spcPct val="90000"/>
              </a:lnSpc>
              <a:spcBef>
                <a:spcPts val="1000"/>
              </a:spcBef>
              <a:spcAft>
                <a:spcPts val="0"/>
              </a:spcAft>
              <a:buClr>
                <a:schemeClr val="dk1"/>
              </a:buClr>
              <a:buSzPts val="2400"/>
              <a:buChar char="•"/>
            </a:pPr>
            <a:r>
              <a:rPr lang="en-US" sz="2400"/>
              <a:t>Sponsors awards for technical achievement and service in test technology </a:t>
            </a:r>
            <a:endParaRPr/>
          </a:p>
          <a:p>
            <a:pPr indent="0" lvl="0" marL="0" rtl="0" algn="l">
              <a:lnSpc>
                <a:spcPct val="90000"/>
              </a:lnSpc>
              <a:spcBef>
                <a:spcPts val="1000"/>
              </a:spcBef>
              <a:spcAft>
                <a:spcPts val="0"/>
              </a:spcAft>
              <a:buClr>
                <a:schemeClr val="dk1"/>
              </a:buClr>
              <a:buSzPts val="2200"/>
              <a:buNone/>
            </a:pPr>
            <a:r>
              <a:t/>
            </a:r>
            <a:endParaRPr sz="2200"/>
          </a:p>
        </p:txBody>
      </p:sp>
      <p:pic>
        <p:nvPicPr>
          <p:cNvPr descr="A logo for a computer company&#10;&#10;Description automatically generated" id="278" name="Google Shape;278;p4"/>
          <p:cNvPicPr preferRelativeResize="0"/>
          <p:nvPr/>
        </p:nvPicPr>
        <p:blipFill rotWithShape="1">
          <a:blip r:embed="rId4">
            <a:alphaModFix/>
          </a:blip>
          <a:srcRect b="0" l="0" r="0" t="0"/>
          <a:stretch/>
        </p:blipFill>
        <p:spPr>
          <a:xfrm>
            <a:off x="6437429" y="1825626"/>
            <a:ext cx="4651141" cy="1825573"/>
          </a:xfrm>
          <a:prstGeom prst="rect">
            <a:avLst/>
          </a:prstGeom>
          <a:noFill/>
          <a:ln>
            <a:noFill/>
          </a:ln>
        </p:spPr>
      </p:pic>
      <p:sp>
        <p:nvSpPr>
          <p:cNvPr id="279" name="Google Shape;279;p4"/>
          <p:cNvSpPr txBox="1"/>
          <p:nvPr>
            <p:ph idx="4" type="body"/>
          </p:nvPr>
        </p:nvSpPr>
        <p:spPr>
          <a:xfrm>
            <a:off x="838200" y="1134737"/>
            <a:ext cx="10515600" cy="3283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400"/>
              <a:buNone/>
            </a:pPr>
            <a:r>
              <a:rPr lang="en-US"/>
              <a:t>IEEE CS Community for Test Technology Activities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5"/>
          <p:cNvSpPr/>
          <p:nvPr/>
        </p:nvSpPr>
        <p:spPr>
          <a:xfrm>
            <a:off x="0" y="0"/>
            <a:ext cx="12192000" cy="6857999"/>
          </a:xfrm>
          <a:prstGeom prst="rect">
            <a:avLst/>
          </a:prstGeom>
          <a:gradFill>
            <a:gsLst>
              <a:gs pos="0">
                <a:srgbClr val="00629B"/>
              </a:gs>
              <a:gs pos="100000">
                <a:srgbClr val="00B5E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5" name="Google Shape;285;p5"/>
          <p:cNvSpPr txBox="1"/>
          <p:nvPr/>
        </p:nvSpPr>
        <p:spPr>
          <a:xfrm>
            <a:off x="198305" y="409900"/>
            <a:ext cx="11530852" cy="111089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Calibri"/>
              <a:buNone/>
            </a:pPr>
            <a:r>
              <a:rPr b="1" i="0" lang="en-US" sz="4400" u="none" cap="none" strike="noStrike">
                <a:solidFill>
                  <a:srgbClr val="FFFFFF"/>
                </a:solidFill>
                <a:latin typeface="Calibri"/>
                <a:ea typeface="Calibri"/>
                <a:cs typeface="Calibri"/>
                <a:sym typeface="Calibri"/>
              </a:rPr>
              <a:t>CS Organizes 195+ Technical Conferences </a:t>
            </a:r>
            <a:r>
              <a:rPr b="1" i="0" lang="en-US" sz="4800" u="none" cap="none" strike="noStrike">
                <a:solidFill>
                  <a:srgbClr val="FFFFFF"/>
                </a:solidFill>
                <a:latin typeface="Calibri"/>
                <a:ea typeface="Calibri"/>
                <a:cs typeface="Calibri"/>
                <a:sym typeface="Calibri"/>
              </a:rPr>
              <a:t>a Year</a:t>
            </a:r>
            <a:endParaRPr/>
          </a:p>
        </p:txBody>
      </p:sp>
      <p:pic>
        <p:nvPicPr>
          <p:cNvPr id="286" name="Google Shape;286;p5"/>
          <p:cNvPicPr preferRelativeResize="0"/>
          <p:nvPr/>
        </p:nvPicPr>
        <p:blipFill rotWithShape="1">
          <a:blip r:embed="rId3">
            <a:alphaModFix/>
          </a:blip>
          <a:srcRect b="0" l="0" r="0" t="0"/>
          <a:stretch/>
        </p:blipFill>
        <p:spPr>
          <a:xfrm>
            <a:off x="198305" y="1282648"/>
            <a:ext cx="11288890" cy="55753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type="ctrTitle"/>
          </p:nvPr>
        </p:nvSpPr>
        <p:spPr>
          <a:xfrm>
            <a:off x="529089" y="565421"/>
            <a:ext cx="11225841" cy="52150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66A1"/>
              </a:buClr>
              <a:buSzPts val="4000"/>
              <a:buFont typeface="Calibri"/>
              <a:buNone/>
            </a:pPr>
            <a:r>
              <a:rPr lang="en-US" sz="4000">
                <a:solidFill>
                  <a:schemeClr val="dk1"/>
                </a:solidFill>
              </a:rPr>
              <a:t>Computer Society &amp; CEDA Conference Cooperation</a:t>
            </a:r>
            <a:endParaRPr/>
          </a:p>
        </p:txBody>
      </p:sp>
      <p:sp>
        <p:nvSpPr>
          <p:cNvPr id="292" name="Google Shape;292;p6"/>
          <p:cNvSpPr txBox="1"/>
          <p:nvPr>
            <p:ph idx="1" type="subTitle"/>
          </p:nvPr>
        </p:nvSpPr>
        <p:spPr>
          <a:xfrm>
            <a:off x="529089" y="1199110"/>
            <a:ext cx="11225841" cy="422657"/>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l">
              <a:lnSpc>
                <a:spcPct val="90000"/>
              </a:lnSpc>
              <a:spcBef>
                <a:spcPts val="0"/>
              </a:spcBef>
              <a:spcAft>
                <a:spcPts val="0"/>
              </a:spcAft>
              <a:buClr>
                <a:srgbClr val="7F7F7F"/>
              </a:buClr>
              <a:buSzPct val="100000"/>
              <a:buFont typeface="Arial"/>
              <a:buNone/>
            </a:pPr>
            <a:r>
              <a:t/>
            </a:r>
            <a:endParaRPr/>
          </a:p>
        </p:txBody>
      </p:sp>
      <p:sp>
        <p:nvSpPr>
          <p:cNvPr id="293" name="Google Shape;293;p6"/>
          <p:cNvSpPr txBox="1"/>
          <p:nvPr>
            <p:ph idx="2" type="body"/>
          </p:nvPr>
        </p:nvSpPr>
        <p:spPr>
          <a:xfrm>
            <a:off x="529089" y="1825626"/>
            <a:ext cx="11225841" cy="4773478"/>
          </a:xfrm>
          <a:prstGeom prst="rect">
            <a:avLst/>
          </a:prstGeom>
          <a:noFill/>
          <a:ln>
            <a:noFill/>
          </a:ln>
        </p:spPr>
        <p:txBody>
          <a:bodyPr anchorCtr="0" anchor="t" bIns="91425" lIns="91425" spcFirstLastPara="1" rIns="91425" wrap="square" tIns="91425">
            <a:normAutofit/>
          </a:bodyPr>
          <a:lstStyle/>
          <a:p>
            <a:pPr indent="-380990" lvl="0" marL="457189" marR="0" rtl="0" algn="l">
              <a:lnSpc>
                <a:spcPct val="90000"/>
              </a:lnSpc>
              <a:spcBef>
                <a:spcPts val="0"/>
              </a:spcBef>
              <a:spcAft>
                <a:spcPts val="0"/>
              </a:spcAft>
              <a:buClr>
                <a:srgbClr val="0066A1"/>
              </a:buClr>
              <a:buSzPts val="1920"/>
              <a:buFont typeface="Merriweather Sans"/>
              <a:buChar char="▶"/>
            </a:pPr>
            <a:r>
              <a:rPr lang="en-US" sz="3200"/>
              <a:t>COINS (IEEE International Conference on Omni-layer Intelligent Systems)</a:t>
            </a:r>
            <a:endParaRPr/>
          </a:p>
          <a:p>
            <a:pPr indent="-380990" lvl="0" marL="457189" marR="0" rtl="0" algn="l">
              <a:lnSpc>
                <a:spcPct val="90000"/>
              </a:lnSpc>
              <a:spcBef>
                <a:spcPts val="1000"/>
              </a:spcBef>
              <a:spcAft>
                <a:spcPts val="0"/>
              </a:spcAft>
              <a:buClr>
                <a:srgbClr val="0066A1"/>
              </a:buClr>
              <a:buSzPts val="1920"/>
              <a:buFont typeface="Merriweather Sans"/>
              <a:buChar char="▶"/>
            </a:pPr>
            <a:r>
              <a:rPr lang="en-US" sz="3200"/>
              <a:t>DFT (IEEE International Symposium on Defect and Fault Tolerance in VLSI Systems)</a:t>
            </a:r>
            <a:endParaRPr/>
          </a:p>
          <a:p>
            <a:pPr indent="-380990" lvl="0" marL="457189" marR="0" rtl="0" algn="l">
              <a:lnSpc>
                <a:spcPct val="90000"/>
              </a:lnSpc>
              <a:spcBef>
                <a:spcPts val="1000"/>
              </a:spcBef>
              <a:spcAft>
                <a:spcPts val="0"/>
              </a:spcAft>
              <a:buClr>
                <a:srgbClr val="0066A1"/>
              </a:buClr>
              <a:buSzPts val="1920"/>
              <a:buFont typeface="Merriweather Sans"/>
              <a:buChar char="▶"/>
            </a:pPr>
            <a:r>
              <a:rPr lang="en-US" sz="3200"/>
              <a:t>DTTIS (IEEE International Conference on Design, Test, and Technology of Integrated Systems) </a:t>
            </a:r>
            <a:endParaRPr/>
          </a:p>
          <a:p>
            <a:pPr indent="-380990" lvl="0" marL="457189" marR="0" rtl="0" algn="l">
              <a:lnSpc>
                <a:spcPct val="90000"/>
              </a:lnSpc>
              <a:spcBef>
                <a:spcPts val="1000"/>
              </a:spcBef>
              <a:spcAft>
                <a:spcPts val="0"/>
              </a:spcAft>
              <a:buClr>
                <a:srgbClr val="0066A1"/>
              </a:buClr>
              <a:buSzPts val="1920"/>
              <a:buFont typeface="Merriweather Sans"/>
              <a:buChar char="▶"/>
            </a:pPr>
            <a:r>
              <a:rPr lang="en-US" sz="3200"/>
              <a:t>ETS (IEEE European Test Symposium) </a:t>
            </a:r>
            <a:endParaRPr/>
          </a:p>
          <a:p>
            <a:pPr indent="-380990" lvl="0" marL="457189" marR="0" rtl="0" algn="l">
              <a:lnSpc>
                <a:spcPct val="90000"/>
              </a:lnSpc>
              <a:spcBef>
                <a:spcPts val="1000"/>
              </a:spcBef>
              <a:spcAft>
                <a:spcPts val="0"/>
              </a:spcAft>
              <a:buClr>
                <a:srgbClr val="0066A1"/>
              </a:buClr>
              <a:buSzPts val="1920"/>
              <a:buFont typeface="Merriweather Sans"/>
              <a:buChar char="▶"/>
            </a:pPr>
            <a:r>
              <a:rPr lang="en-US" sz="3200"/>
              <a:t>IOLTS (IEEE Symposium on On-Line Testing)</a:t>
            </a:r>
            <a:endParaRPr/>
          </a:p>
          <a:p>
            <a:pPr indent="-304790" lvl="0" marL="457189" marR="0" rtl="0" algn="l">
              <a:lnSpc>
                <a:spcPct val="90000"/>
              </a:lnSpc>
              <a:spcBef>
                <a:spcPts val="1000"/>
              </a:spcBef>
              <a:spcAft>
                <a:spcPts val="0"/>
              </a:spcAft>
              <a:buClr>
                <a:srgbClr val="0066A1"/>
              </a:buClr>
              <a:buSzPts val="1200"/>
              <a:buFont typeface="Merriweather Sans"/>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A picture containing text, person, electronics, hand&#10;&#10;Description automatically generated" id="298" name="Google Shape;298;p7"/>
          <p:cNvPicPr preferRelativeResize="0"/>
          <p:nvPr/>
        </p:nvPicPr>
        <p:blipFill rotWithShape="1">
          <a:blip r:embed="rId3">
            <a:alphaModFix/>
          </a:blip>
          <a:srcRect b="0" l="0" r="0" t="0"/>
          <a:stretch/>
        </p:blipFill>
        <p:spPr>
          <a:xfrm>
            <a:off x="229912" y="0"/>
            <a:ext cx="11962088" cy="6858000"/>
          </a:xfrm>
          <a:prstGeom prst="rect">
            <a:avLst/>
          </a:prstGeom>
          <a:noFill/>
          <a:ln>
            <a:noFill/>
          </a:ln>
        </p:spPr>
      </p:pic>
      <p:sp>
        <p:nvSpPr>
          <p:cNvPr id="299" name="Google Shape;299;p7"/>
          <p:cNvSpPr txBox="1"/>
          <p:nvPr/>
        </p:nvSpPr>
        <p:spPr>
          <a:xfrm>
            <a:off x="610597" y="582811"/>
            <a:ext cx="5312683" cy="6403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400"/>
              <a:buFont typeface="Calibri"/>
              <a:buNone/>
            </a:pPr>
            <a:r>
              <a:rPr b="1" i="0" lang="en-US" sz="3400">
                <a:solidFill>
                  <a:schemeClr val="lt1"/>
                </a:solidFill>
                <a:latin typeface="Calibri"/>
                <a:ea typeface="Calibri"/>
                <a:cs typeface="Calibri"/>
                <a:sym typeface="Calibri"/>
              </a:rPr>
              <a:t>200+ Working Groups Developing NEW Standards</a:t>
            </a:r>
            <a:endParaRPr/>
          </a:p>
        </p:txBody>
      </p:sp>
      <p:sp>
        <p:nvSpPr>
          <p:cNvPr id="300" name="Google Shape;300;p7"/>
          <p:cNvSpPr/>
          <p:nvPr/>
        </p:nvSpPr>
        <p:spPr>
          <a:xfrm>
            <a:off x="407624" y="1564395"/>
            <a:ext cx="504794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accent2"/>
                </a:solidFill>
                <a:latin typeface="Calibri"/>
                <a:ea typeface="Calibri"/>
                <a:cs typeface="Calibri"/>
                <a:sym typeface="Calibri"/>
              </a:rPr>
              <a:t>Standards Activities-Sponsored Committees</a:t>
            </a:r>
            <a:endParaRPr/>
          </a:p>
        </p:txBody>
      </p:sp>
      <p:sp>
        <p:nvSpPr>
          <p:cNvPr id="301" name="Google Shape;301;p7"/>
          <p:cNvSpPr/>
          <p:nvPr/>
        </p:nvSpPr>
        <p:spPr>
          <a:xfrm>
            <a:off x="610596" y="2446340"/>
            <a:ext cx="6473249" cy="4064629"/>
          </a:xfrm>
          <a:prstGeom prst="rect">
            <a:avLst/>
          </a:prstGeom>
          <a:noFill/>
          <a:ln>
            <a:noFill/>
          </a:ln>
        </p:spPr>
        <p:txBody>
          <a:bodyPr anchorCtr="0" anchor="t" bIns="45700" lIns="91425" spcFirstLastPara="1" rIns="91425" wrap="square" tIns="45700">
            <a:spAutoFit/>
          </a:bodyPr>
          <a:lstStyle/>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Artificial Intelligence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Blockchain and Distributed Ledger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Cloud Computing Standards </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Cybersecurity &amp; Privacy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Data Compression Standards </a:t>
            </a:r>
            <a:endParaRPr/>
          </a:p>
          <a:p>
            <a:pPr indent="-166687" lvl="0" marL="285750" marR="0" rtl="0" algn="l">
              <a:spcBef>
                <a:spcPts val="0"/>
              </a:spcBef>
              <a:spcAft>
                <a:spcPts val="0"/>
              </a:spcAft>
              <a:buClr>
                <a:srgbClr val="FFE366"/>
              </a:buClr>
              <a:buSzPts val="1600"/>
              <a:buFont typeface="Arial"/>
              <a:buChar char="•"/>
            </a:pPr>
            <a:r>
              <a:rPr b="1" lang="en-US" sz="1600">
                <a:solidFill>
                  <a:srgbClr val="FFE366"/>
                </a:solidFill>
                <a:latin typeface="Calibri"/>
                <a:ea typeface="Calibri"/>
                <a:cs typeface="Calibri"/>
                <a:sym typeface="Calibri"/>
              </a:rPr>
              <a:t>Design Automation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Functional Safety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LAN/MAN (IEEE 802)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Learning Technology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Microprocessor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Online Gaming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Simulation Interoperability Standards Organization SAC</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Smart Manufacturing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Software &amp; Systems Engineering Standards</a:t>
            </a:r>
            <a:endParaRPr/>
          </a:p>
          <a:p>
            <a:pPr indent="-166687"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Standards Activities Board (SAB) Standards</a:t>
            </a:r>
            <a:endParaRPr/>
          </a:p>
          <a:p>
            <a:pPr indent="-166687" lvl="0" marL="285750" marR="0" rtl="0" algn="l">
              <a:spcBef>
                <a:spcPts val="0"/>
              </a:spcBef>
              <a:spcAft>
                <a:spcPts val="0"/>
              </a:spcAft>
              <a:buClr>
                <a:srgbClr val="FFE366"/>
              </a:buClr>
              <a:buSzPts val="1600"/>
              <a:buFont typeface="Arial"/>
              <a:buChar char="•"/>
            </a:pPr>
            <a:r>
              <a:rPr b="1" lang="en-US" sz="1600">
                <a:solidFill>
                  <a:srgbClr val="FFE366"/>
                </a:solidFill>
                <a:latin typeface="Calibri"/>
                <a:ea typeface="Calibri"/>
                <a:cs typeface="Calibri"/>
                <a:sym typeface="Calibri"/>
              </a:rPr>
              <a:t>Test Technology Standards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a:t>IEEE CS Standards Committees in the EDA area</a:t>
            </a:r>
            <a:endParaRPr/>
          </a:p>
        </p:txBody>
      </p:sp>
      <p:sp>
        <p:nvSpPr>
          <p:cNvPr id="307" name="Google Shape;307;p8"/>
          <p:cNvSpPr txBox="1"/>
          <p:nvPr>
            <p:ph idx="1" type="body"/>
          </p:nvPr>
        </p:nvSpPr>
        <p:spPr>
          <a:xfrm>
            <a:off x="838200" y="1463040"/>
            <a:ext cx="10515600" cy="51360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37222"/>
              </a:buClr>
              <a:buSzPts val="2800"/>
              <a:buChar char="•"/>
            </a:pPr>
            <a:r>
              <a:rPr b="1" lang="en-US">
                <a:solidFill>
                  <a:srgbClr val="E37222"/>
                </a:solidFill>
              </a:rPr>
              <a:t>Design Automation Standards Committee (DASC)</a:t>
            </a:r>
            <a:r>
              <a:rPr b="1" lang="en-US"/>
              <a:t> </a:t>
            </a:r>
            <a:r>
              <a:rPr lang="en-US"/>
              <a:t>manages standardization of Design Automation related standards with a focus on language based design and verification standards stemming from the key HDL standards VHDL and Verilog. From these have flowed standards for timing, synthesis, math routines, and test.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E37222"/>
              </a:buClr>
              <a:buSzPts val="2800"/>
              <a:buChar char="•"/>
            </a:pPr>
            <a:r>
              <a:rPr b="1" lang="en-US">
                <a:solidFill>
                  <a:srgbClr val="E37222"/>
                </a:solidFill>
              </a:rPr>
              <a:t>Test Technology Standards Committee (TTSC) </a:t>
            </a:r>
            <a:r>
              <a:rPr lang="en-US"/>
              <a:t>promotes the development of standards in the Test industry beneficial to IC designers, ATE tool and equipment vendors, and developers and users of automation tools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08" name="Google Shape;308;p8"/>
          <p:cNvSpPr txBox="1"/>
          <p:nvPr>
            <p:ph idx="2" type="body"/>
          </p:nvPr>
        </p:nvSpPr>
        <p:spPr>
          <a:xfrm>
            <a:off x="838200" y="1106198"/>
            <a:ext cx="10515600" cy="35684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7F7F7F"/>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12" name="Shape 312"/>
        <p:cNvGrpSpPr/>
        <p:nvPr/>
      </p:nvGrpSpPr>
      <p:grpSpPr>
        <a:xfrm>
          <a:off x="0" y="0"/>
          <a:ext cx="0" cy="0"/>
          <a:chOff x="0" y="0"/>
          <a:chExt cx="0" cy="0"/>
        </a:xfrm>
      </p:grpSpPr>
      <p:sp>
        <p:nvSpPr>
          <p:cNvPr id="313" name="Google Shape;313;p9"/>
          <p:cNvSpPr txBox="1"/>
          <p:nvPr>
            <p:ph idx="12" type="sldNum"/>
          </p:nvPr>
        </p:nvSpPr>
        <p:spPr>
          <a:xfrm>
            <a:off x="592328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57070"/>
              </a:buClr>
              <a:buSzPts val="1200"/>
              <a:buFont typeface="Calibri"/>
              <a:buNone/>
            </a:pPr>
            <a:fld id="{00000000-1234-1234-1234-123412341234}" type="slidenum">
              <a:rPr b="0" i="0" lang="en-US" sz="1200" u="none" cap="none" strike="noStrike">
                <a:solidFill>
                  <a:srgbClr val="757070"/>
                </a:solidFill>
                <a:latin typeface="Calibri"/>
                <a:ea typeface="Calibri"/>
                <a:cs typeface="Calibri"/>
                <a:sym typeface="Calibri"/>
              </a:rPr>
              <a:t>‹#›</a:t>
            </a:fld>
            <a:endParaRPr b="0" i="0" sz="1200" u="none" cap="none" strike="noStrike">
              <a:solidFill>
                <a:srgbClr val="757070"/>
              </a:solidFill>
              <a:latin typeface="Calibri"/>
              <a:ea typeface="Calibri"/>
              <a:cs typeface="Calibri"/>
              <a:sym typeface="Calibri"/>
            </a:endParaRPr>
          </a:p>
        </p:txBody>
      </p:sp>
      <p:sp>
        <p:nvSpPr>
          <p:cNvPr id="314" name="Google Shape;314;p9"/>
          <p:cNvSpPr txBox="1"/>
          <p:nvPr/>
        </p:nvSpPr>
        <p:spPr>
          <a:xfrm>
            <a:off x="0" y="1784734"/>
            <a:ext cx="12272791" cy="1961002"/>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Calibri"/>
              <a:buNone/>
            </a:pPr>
            <a:r>
              <a:rPr b="1" i="0" lang="en-US" sz="3200" u="none" cap="none" strike="noStrike">
                <a:solidFill>
                  <a:srgbClr val="000000"/>
                </a:solidFill>
                <a:latin typeface="Calibri"/>
                <a:ea typeface="Calibri"/>
                <a:cs typeface="Calibri"/>
                <a:sym typeface="Calibri"/>
              </a:rPr>
              <a:t>IEEE Computer Society Offers Awards for Technical Achievement and An Award for Standards Development that have honored Outstanding Professionals in Design Automation &amp; Test Technology </a:t>
            </a:r>
            <a:endParaRPr/>
          </a:p>
        </p:txBody>
      </p:sp>
      <p:pic>
        <p:nvPicPr>
          <p:cNvPr id="315" name="Google Shape;315;p9"/>
          <p:cNvPicPr preferRelativeResize="0"/>
          <p:nvPr/>
        </p:nvPicPr>
        <p:blipFill rotWithShape="1">
          <a:blip r:embed="rId3">
            <a:alphaModFix/>
          </a:blip>
          <a:srcRect b="0" l="0" r="0" t="0"/>
          <a:stretch/>
        </p:blipFill>
        <p:spPr>
          <a:xfrm rot="-5400000">
            <a:off x="6145340" y="42237"/>
            <a:ext cx="2210363" cy="2041981"/>
          </a:xfrm>
          <a:prstGeom prst="rect">
            <a:avLst/>
          </a:prstGeom>
          <a:noFill/>
          <a:ln>
            <a:noFill/>
          </a:ln>
        </p:spPr>
      </p:pic>
      <p:pic>
        <p:nvPicPr>
          <p:cNvPr id="316" name="Google Shape;316;p9"/>
          <p:cNvPicPr preferRelativeResize="0"/>
          <p:nvPr/>
        </p:nvPicPr>
        <p:blipFill rotWithShape="1">
          <a:blip r:embed="rId4">
            <a:alphaModFix/>
          </a:blip>
          <a:srcRect b="0" l="0" r="0" t="0"/>
          <a:stretch/>
        </p:blipFill>
        <p:spPr>
          <a:xfrm>
            <a:off x="8178619" y="-42840"/>
            <a:ext cx="4013379" cy="2210363"/>
          </a:xfrm>
          <a:prstGeom prst="rect">
            <a:avLst/>
          </a:prstGeom>
          <a:noFill/>
          <a:ln>
            <a:noFill/>
          </a:ln>
        </p:spPr>
      </p:pic>
      <p:pic>
        <p:nvPicPr>
          <p:cNvPr id="317" name="Google Shape;317;p9"/>
          <p:cNvPicPr preferRelativeResize="0"/>
          <p:nvPr/>
        </p:nvPicPr>
        <p:blipFill rotWithShape="1">
          <a:blip r:embed="rId5">
            <a:alphaModFix/>
          </a:blip>
          <a:srcRect b="0" l="0" r="0" t="0"/>
          <a:stretch/>
        </p:blipFill>
        <p:spPr>
          <a:xfrm>
            <a:off x="-715926" y="4167911"/>
            <a:ext cx="4127134" cy="2751422"/>
          </a:xfrm>
          <a:prstGeom prst="rect">
            <a:avLst/>
          </a:prstGeom>
          <a:noFill/>
          <a:ln>
            <a:noFill/>
          </a:ln>
        </p:spPr>
      </p:pic>
      <p:pic>
        <p:nvPicPr>
          <p:cNvPr id="318" name="Google Shape;318;p9"/>
          <p:cNvPicPr preferRelativeResize="0"/>
          <p:nvPr/>
        </p:nvPicPr>
        <p:blipFill rotWithShape="1">
          <a:blip r:embed="rId6">
            <a:alphaModFix/>
          </a:blip>
          <a:srcRect b="0" l="0" r="0" t="0"/>
          <a:stretch/>
        </p:blipFill>
        <p:spPr>
          <a:xfrm>
            <a:off x="3411208" y="-21779"/>
            <a:ext cx="2911215" cy="2190189"/>
          </a:xfrm>
          <a:prstGeom prst="rect">
            <a:avLst/>
          </a:prstGeom>
          <a:noFill/>
          <a:ln>
            <a:noFill/>
          </a:ln>
        </p:spPr>
      </p:pic>
      <p:pic>
        <p:nvPicPr>
          <p:cNvPr id="319" name="Google Shape;319;p9"/>
          <p:cNvPicPr preferRelativeResize="0"/>
          <p:nvPr/>
        </p:nvPicPr>
        <p:blipFill rotWithShape="1">
          <a:blip r:embed="rId7">
            <a:alphaModFix/>
          </a:blip>
          <a:srcRect b="0" l="0" r="0" t="0"/>
          <a:stretch/>
        </p:blipFill>
        <p:spPr>
          <a:xfrm>
            <a:off x="2397760" y="4167911"/>
            <a:ext cx="2990950" cy="2762903"/>
          </a:xfrm>
          <a:prstGeom prst="rect">
            <a:avLst/>
          </a:prstGeom>
          <a:noFill/>
          <a:ln>
            <a:noFill/>
          </a:ln>
        </p:spPr>
      </p:pic>
      <p:pic>
        <p:nvPicPr>
          <p:cNvPr id="320" name="Google Shape;320;p9"/>
          <p:cNvPicPr preferRelativeResize="0"/>
          <p:nvPr/>
        </p:nvPicPr>
        <p:blipFill rotWithShape="1">
          <a:blip r:embed="rId8">
            <a:alphaModFix/>
          </a:blip>
          <a:srcRect b="0" l="0" r="0" t="0"/>
          <a:stretch/>
        </p:blipFill>
        <p:spPr>
          <a:xfrm>
            <a:off x="5388710" y="4167911"/>
            <a:ext cx="6797040" cy="2762903"/>
          </a:xfrm>
          <a:prstGeom prst="rect">
            <a:avLst/>
          </a:prstGeom>
          <a:noFill/>
          <a:ln>
            <a:noFill/>
          </a:ln>
        </p:spPr>
      </p:pic>
      <p:pic>
        <p:nvPicPr>
          <p:cNvPr id="321" name="Google Shape;321;p9"/>
          <p:cNvPicPr preferRelativeResize="0"/>
          <p:nvPr/>
        </p:nvPicPr>
        <p:blipFill rotWithShape="1">
          <a:blip r:embed="rId9">
            <a:alphaModFix/>
          </a:blip>
          <a:srcRect b="0" l="0" r="0" t="-819"/>
          <a:stretch/>
        </p:blipFill>
        <p:spPr>
          <a:xfrm>
            <a:off x="-226789" y="-17754"/>
            <a:ext cx="3698683" cy="218527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IEEE Computer Society 2021">
      <a:dk1>
        <a:srgbClr val="000000"/>
      </a:dk1>
      <a:lt1>
        <a:srgbClr val="FFFFFF"/>
      </a:lt1>
      <a:dk2>
        <a:srgbClr val="39302A"/>
      </a:dk2>
      <a:lt2>
        <a:srgbClr val="E5DEDB"/>
      </a:lt2>
      <a:accent1>
        <a:srgbClr val="FAA300"/>
      </a:accent1>
      <a:accent2>
        <a:srgbClr val="FFD100"/>
      </a:accent2>
      <a:accent3>
        <a:srgbClr val="00619B"/>
      </a:accent3>
      <a:accent4>
        <a:srgbClr val="00B5E2"/>
      </a:accent4>
      <a:accent5>
        <a:srgbClr val="002855"/>
      </a:accent5>
      <a:accent6>
        <a:srgbClr val="E87722"/>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2021-12-30T17:34:45Z</dcterms:created>
  <dc:creator>Michelle Tubb</dc:creator>
</cp:coreProperties>
</file>