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0" r:id="rId3"/>
    <p:sldId id="27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4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62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8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1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21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21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4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79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65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lice-ml-eda.github.io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ee.org/about/corporate/initiatives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B7FA422-2695-6A41-BC82-114E14863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0"/>
            <a:ext cx="10515600" cy="1325563"/>
          </a:xfrm>
        </p:spPr>
        <p:txBody>
          <a:bodyPr/>
          <a:lstStyle/>
          <a:p>
            <a:r>
              <a:rPr lang="en-US" dirty="0"/>
              <a:t>Initiatives – Activities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C4042-62D0-F25F-6C31-B155A2B3F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19183"/>
            <a:ext cx="10515600" cy="4834807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Shared Machine Learning Infrastructure for EDA (SLICE)</a:t>
            </a:r>
          </a:p>
          <a:p>
            <a:pPr lvl="1"/>
            <a:r>
              <a:rPr lang="sv-SE" sz="2000" dirty="0"/>
              <a:t>Public </a:t>
            </a:r>
            <a:r>
              <a:rPr lang="sv-SE" sz="2000" dirty="0" err="1"/>
              <a:t>domain</a:t>
            </a:r>
            <a:r>
              <a:rPr lang="sv-SE" sz="2000" dirty="0"/>
              <a:t> </a:t>
            </a:r>
            <a:r>
              <a:rPr lang="sv-SE" sz="2000" dirty="0" err="1"/>
              <a:t>training</a:t>
            </a:r>
            <a:r>
              <a:rPr lang="sv-SE" sz="2000" dirty="0"/>
              <a:t>/test </a:t>
            </a:r>
            <a:r>
              <a:rPr lang="sv-SE" sz="2000" dirty="0" err="1"/>
              <a:t>dataset</a:t>
            </a:r>
            <a:r>
              <a:rPr lang="sv-SE" sz="2000" dirty="0"/>
              <a:t> </a:t>
            </a:r>
          </a:p>
          <a:p>
            <a:pPr lvl="1"/>
            <a:r>
              <a:rPr lang="sv-SE" sz="2000" dirty="0"/>
              <a:t>Interface </a:t>
            </a:r>
            <a:r>
              <a:rPr lang="sv-SE" sz="2000" dirty="0" err="1"/>
              <a:t>between</a:t>
            </a:r>
            <a:r>
              <a:rPr lang="sv-SE" sz="2000" dirty="0"/>
              <a:t> EDA and ML </a:t>
            </a:r>
            <a:r>
              <a:rPr lang="sv-SE" sz="2000" dirty="0" err="1"/>
              <a:t>tools</a:t>
            </a:r>
            <a:endParaRPr lang="sv-SE" sz="2000" dirty="0"/>
          </a:p>
          <a:p>
            <a:pPr lvl="1"/>
            <a:r>
              <a:rPr lang="sv-SE" sz="2000" dirty="0"/>
              <a:t>Benchmark and </a:t>
            </a:r>
            <a:r>
              <a:rPr lang="sv-SE" sz="2000" dirty="0" err="1"/>
              <a:t>testcases</a:t>
            </a:r>
            <a:r>
              <a:rPr lang="sv-SE" sz="2000" dirty="0"/>
              <a:t> for EDA </a:t>
            </a:r>
            <a:r>
              <a:rPr lang="sv-SE" sz="2000" dirty="0" err="1"/>
              <a:t>applications</a:t>
            </a:r>
            <a:endParaRPr lang="sv-SE" sz="2000" dirty="0"/>
          </a:p>
          <a:p>
            <a:pPr lvl="1"/>
            <a:r>
              <a:rPr lang="sv-SE" sz="2000" dirty="0" err="1"/>
              <a:t>Validation</a:t>
            </a:r>
            <a:r>
              <a:rPr lang="sv-SE" sz="2000" dirty="0"/>
              <a:t> systems for ML EDA </a:t>
            </a:r>
            <a:r>
              <a:rPr lang="sv-SE" sz="2000" dirty="0" err="1"/>
              <a:t>techniques</a:t>
            </a:r>
            <a:endParaRPr lang="sv-SE" sz="2000" dirty="0"/>
          </a:p>
          <a:p>
            <a:pPr lvl="1"/>
            <a:r>
              <a:rPr lang="sv-SE" sz="2000" dirty="0" err="1"/>
              <a:t>Extensible</a:t>
            </a:r>
            <a:r>
              <a:rPr lang="sv-SE" sz="2000" dirty="0"/>
              <a:t> and </a:t>
            </a:r>
            <a:r>
              <a:rPr lang="sv-SE" sz="2000" dirty="0" err="1"/>
              <a:t>privacy-preserving</a:t>
            </a:r>
            <a:r>
              <a:rPr lang="sv-SE" sz="2000" dirty="0"/>
              <a:t> </a:t>
            </a:r>
            <a:r>
              <a:rPr lang="sv-SE" sz="2000" dirty="0" err="1"/>
              <a:t>platform</a:t>
            </a:r>
            <a:r>
              <a:rPr lang="sv-SE" sz="2000" dirty="0"/>
              <a:t> for  </a:t>
            </a:r>
            <a:r>
              <a:rPr lang="sv-SE" sz="2000" dirty="0" err="1"/>
              <a:t>community</a:t>
            </a:r>
            <a:r>
              <a:rPr lang="sv-SE" sz="2000" dirty="0"/>
              <a:t> </a:t>
            </a:r>
            <a:r>
              <a:rPr lang="sv-SE" sz="2000" dirty="0" err="1"/>
              <a:t>members</a:t>
            </a:r>
            <a:r>
              <a:rPr lang="sv-SE" sz="2000" dirty="0"/>
              <a:t> to </a:t>
            </a:r>
            <a:r>
              <a:rPr lang="sv-SE" sz="2000" dirty="0" err="1"/>
              <a:t>contribute</a:t>
            </a:r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400" dirty="0"/>
              <a:t>Team</a:t>
            </a:r>
          </a:p>
          <a:p>
            <a:pPr lvl="1">
              <a:spcBef>
                <a:spcPts val="0"/>
              </a:spcBef>
            </a:pPr>
            <a:r>
              <a:rPr lang="en-US" sz="2000" dirty="0" err="1"/>
              <a:t>Yiran</a:t>
            </a:r>
            <a:r>
              <a:rPr lang="en-US" sz="2000" dirty="0"/>
              <a:t> Chen, Duke University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Vidya </a:t>
            </a:r>
            <a:r>
              <a:rPr lang="en-US" sz="2000" dirty="0" err="1"/>
              <a:t>Chhabria</a:t>
            </a:r>
            <a:r>
              <a:rPr lang="en-US" sz="2000" dirty="0"/>
              <a:t>, Arizona State University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Siddharth Garg, New York University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Jiang Hu, Texas A&amp;M University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Andrew </a:t>
            </a:r>
            <a:r>
              <a:rPr lang="en-US" sz="2000" dirty="0" err="1"/>
              <a:t>Kahng</a:t>
            </a:r>
            <a:r>
              <a:rPr lang="en-US" sz="2000" dirty="0"/>
              <a:t>, UC San Diego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Sachin </a:t>
            </a:r>
            <a:r>
              <a:rPr lang="en-US" sz="2000" dirty="0" err="1"/>
              <a:t>Sapatnekar</a:t>
            </a:r>
            <a:r>
              <a:rPr lang="en-US" sz="2000" dirty="0"/>
              <a:t>, University of Minnesota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hlinkClick r:id="rId2"/>
              </a:rPr>
              <a:t>https://slice-ml-eda.github.io/</a:t>
            </a:r>
            <a:endParaRPr lang="en-US" sz="2400" dirty="0"/>
          </a:p>
          <a:p>
            <a:pPr lvl="1">
              <a:spcAft>
                <a:spcPts val="600"/>
              </a:spcAft>
            </a:pPr>
            <a:endParaRPr lang="en-US" sz="2000" dirty="0"/>
          </a:p>
          <a:p>
            <a:pPr>
              <a:spcAft>
                <a:spcPts val="600"/>
              </a:spcAft>
            </a:pPr>
            <a:endParaRPr lang="en-US" sz="24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1421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B7FA422-2695-6A41-BC82-114E14863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0"/>
            <a:ext cx="10515600" cy="1325563"/>
          </a:xfrm>
        </p:spPr>
        <p:txBody>
          <a:bodyPr/>
          <a:lstStyle/>
          <a:p>
            <a:r>
              <a:rPr lang="en-US" dirty="0"/>
              <a:t>Initiatives – IEEE TCs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C4042-62D0-F25F-6C31-B155A2B3F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19183"/>
            <a:ext cx="10515600" cy="4834807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Continue the support of IEEE IoT TC</a:t>
            </a:r>
          </a:p>
          <a:p>
            <a:pPr lvl="1">
              <a:spcAft>
                <a:spcPts val="600"/>
              </a:spcAft>
            </a:pPr>
            <a:endParaRPr lang="en-US" sz="2000" dirty="0"/>
          </a:p>
          <a:p>
            <a:pPr>
              <a:spcAft>
                <a:spcPts val="600"/>
              </a:spcAft>
            </a:pPr>
            <a:r>
              <a:rPr lang="en-US" dirty="0"/>
              <a:t>IEEE Smart Cities TC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Requesting a person from CEDA communication/outreach committee as a correspondent to their communication committee (providing access to Smart Cities social media channels for forwarding relevant information from CEDA)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Requesting two CEDA volunteers to work with them on technical tracks on cutting-edge cross-OU subjects 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Other options on creating new common conferences/workshops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Since 6/1, IEEE Smart Grids program is under IEEE Smart Cities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929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B7FA422-2695-6A41-BC82-114E14863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0"/>
            <a:ext cx="10515600" cy="1325563"/>
          </a:xfrm>
        </p:spPr>
        <p:txBody>
          <a:bodyPr/>
          <a:lstStyle/>
          <a:p>
            <a:r>
              <a:rPr lang="en-US" dirty="0"/>
              <a:t>Initiatives – IEEE New Initiative Program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C4042-62D0-F25F-6C31-B155A2B3F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19183"/>
            <a:ext cx="10515600" cy="4834807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hlinkClick r:id="rId2"/>
              </a:rPr>
              <a:t>https://www.ieee.org/about/corporate/initiatives/index.html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Areas seeking proposals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Increasing IEEE's connectivity to the industry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Engaging and recruiting members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Creating innovative education opportunities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Increasing the visibility of IEEE and its relevance to different communities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NIC seeks proposal topics that are in line with the IEEE Strategic Plan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Seed Grants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Typically $40K, within 12 months to complete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Innovation Seed Grant can go up to $100K, within 12 months to complete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New Initiatives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Typically $100K, within 12 months to complete</a:t>
            </a:r>
          </a:p>
          <a:p>
            <a:pPr marL="0" indent="0">
              <a:spcAft>
                <a:spcPts val="600"/>
              </a:spcAft>
              <a:buNone/>
            </a:pPr>
            <a:endParaRPr lang="en-US" sz="24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38434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275</Words>
  <Application>Microsoft Macintosh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Initiatives – Activities</vt:lpstr>
      <vt:lpstr>Initiatives – IEEE TCs</vt:lpstr>
      <vt:lpstr>Initiatives – IEEE New Initiative Program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Qi Zhu</cp:lastModifiedBy>
  <cp:revision>119</cp:revision>
  <dcterms:created xsi:type="dcterms:W3CDTF">2020-08-31T15:23:30Z</dcterms:created>
  <dcterms:modified xsi:type="dcterms:W3CDTF">2024-06-23T09:30:23Z</dcterms:modified>
</cp:coreProperties>
</file>