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4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 Parameswaran" userId="9d4d6457-5ae9-41a3-b2b8-05945e296751" providerId="ADAL" clId="{FA90D082-F067-4AE3-89BD-13E041CC9680}"/>
    <pc:docChg chg="custSel addSld modSld">
      <pc:chgData name="Sri Parameswaran" userId="9d4d6457-5ae9-41a3-b2b8-05945e296751" providerId="ADAL" clId="{FA90D082-F067-4AE3-89BD-13E041CC9680}" dt="2024-06-23T04:42:00.365" v="306" actId="20577"/>
      <pc:docMkLst>
        <pc:docMk/>
      </pc:docMkLst>
      <pc:sldChg chg="modSp mod">
        <pc:chgData name="Sri Parameswaran" userId="9d4d6457-5ae9-41a3-b2b8-05945e296751" providerId="ADAL" clId="{FA90D082-F067-4AE3-89BD-13E041CC9680}" dt="2024-06-23T04:38:41.655" v="59" actId="20577"/>
        <pc:sldMkLst>
          <pc:docMk/>
          <pc:sldMk cId="2759946147" sldId="268"/>
        </pc:sldMkLst>
        <pc:spChg chg="mod">
          <ac:chgData name="Sri Parameswaran" userId="9d4d6457-5ae9-41a3-b2b8-05945e296751" providerId="ADAL" clId="{FA90D082-F067-4AE3-89BD-13E041CC9680}" dt="2024-06-23T04:38:41.655" v="59" actId="20577"/>
          <ac:spMkLst>
            <pc:docMk/>
            <pc:sldMk cId="2759946147" sldId="268"/>
            <ac:spMk id="3" creationId="{46DC0B39-8996-6CC4-7A6D-6AE3EF0CD6EB}"/>
          </ac:spMkLst>
        </pc:spChg>
      </pc:sldChg>
      <pc:sldChg chg="modSp new mod">
        <pc:chgData name="Sri Parameswaran" userId="9d4d6457-5ae9-41a3-b2b8-05945e296751" providerId="ADAL" clId="{FA90D082-F067-4AE3-89BD-13E041CC9680}" dt="2024-06-23T04:42:00.365" v="306" actId="20577"/>
        <pc:sldMkLst>
          <pc:docMk/>
          <pc:sldMk cId="33507702" sldId="274"/>
        </pc:sldMkLst>
        <pc:spChg chg="mod">
          <ac:chgData name="Sri Parameswaran" userId="9d4d6457-5ae9-41a3-b2b8-05945e296751" providerId="ADAL" clId="{FA90D082-F067-4AE3-89BD-13E041CC9680}" dt="2024-06-23T04:39:53.921" v="85" actId="20577"/>
          <ac:spMkLst>
            <pc:docMk/>
            <pc:sldMk cId="33507702" sldId="274"/>
            <ac:spMk id="2" creationId="{490B0DD2-E950-28CA-3ADC-5B02ACBE192E}"/>
          </ac:spMkLst>
        </pc:spChg>
        <pc:spChg chg="mod">
          <ac:chgData name="Sri Parameswaran" userId="9d4d6457-5ae9-41a3-b2b8-05945e296751" providerId="ADAL" clId="{FA90D082-F067-4AE3-89BD-13E041CC9680}" dt="2024-06-23T04:42:00.365" v="306" actId="20577"/>
          <ac:spMkLst>
            <pc:docMk/>
            <pc:sldMk cId="33507702" sldId="274"/>
            <ac:spMk id="3" creationId="{64F938DC-D000-5C33-B467-837F32C644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1A93F-C474-FB3C-26F0-E5771679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Publicity Update</a:t>
            </a:r>
            <a:br>
              <a:rPr lang="en-US" dirty="0"/>
            </a:br>
            <a:r>
              <a:rPr lang="en-US" sz="2800" dirty="0"/>
              <a:t>Sri Parameswaran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31D58-8D3F-5B55-367F-5C94BB625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  <a:p>
            <a:r>
              <a:rPr lang="en-US" dirty="0"/>
              <a:t>Mail (</a:t>
            </a:r>
            <a:r>
              <a:rPr lang="en-US" dirty="0" err="1"/>
              <a:t>Mailchimps</a:t>
            </a:r>
            <a:r>
              <a:rPr lang="en-US" dirty="0"/>
              <a:t>)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Conferences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844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BD61A-4C81-022F-614E-701EE784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C0B39-8996-6CC4-7A6D-6AE3EF0CD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Migrated to Catalyze 2.0</a:t>
            </a:r>
          </a:p>
          <a:p>
            <a:pPr lvl="1"/>
            <a:r>
              <a:rPr lang="en-US" dirty="0"/>
              <a:t>Launched last month - May 2024</a:t>
            </a:r>
          </a:p>
          <a:p>
            <a:pPr lvl="1" fontAlgn="base"/>
            <a:r>
              <a:rPr lang="en-US" dirty="0"/>
              <a:t>Featured posts on homepage</a:t>
            </a:r>
          </a:p>
          <a:p>
            <a:pPr lvl="1" fontAlgn="base"/>
            <a:r>
              <a:rPr lang="en-US" dirty="0"/>
              <a:t>Announcements section</a:t>
            </a:r>
          </a:p>
          <a:p>
            <a:pPr lvl="1" fontAlgn="base"/>
            <a:r>
              <a:rPr lang="en-US" dirty="0"/>
              <a:t>Upcoming events</a:t>
            </a:r>
          </a:p>
          <a:p>
            <a:pPr lvl="1" fontAlgn="base"/>
            <a:r>
              <a:rPr lang="en-US" dirty="0"/>
              <a:t>Adding Member Society news/conferences to the website and in the newsletter</a:t>
            </a:r>
          </a:p>
          <a:p>
            <a:pPr lvl="1" fontAlgn="base"/>
            <a:r>
              <a:rPr lang="en-US" dirty="0"/>
              <a:t>Looks Amazing</a:t>
            </a:r>
          </a:p>
        </p:txBody>
      </p:sp>
    </p:spTree>
    <p:extLst>
      <p:ext uri="{BB962C8B-B14F-4D97-AF65-F5344CB8AC3E}">
        <p14:creationId xmlns:p14="http://schemas.microsoft.com/office/powerpoint/2010/main" val="275994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417C-A8ED-F77D-5E55-EDC2DD7D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Mail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2388-4EA3-F6C2-4B56-ABD24742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Standalone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Awards Call for Nominations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Kaufman Press Releases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Currents Newsletter - sent on the even months February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April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June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August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October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December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Community Calls - sent on odd months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January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March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July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September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November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233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90AF-3AC4-8735-D442-A7245BBD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3FB61-4816-F337-1944-6D38FE89E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LinkedIn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Facebook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Twitter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YouTube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200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Possible </a:t>
            </a:r>
            <a:r>
              <a:rPr lang="en-AU" sz="3200" b="0" i="0" u="none" strike="noStrike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Ti</a:t>
            </a:r>
            <a:r>
              <a:rPr lang="en-AU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ktoks</a:t>
            </a:r>
            <a:r>
              <a:rPr lang="en-AU" sz="3200" dirty="0">
                <a:solidFill>
                  <a:srgbClr val="00B050"/>
                </a:solidFill>
                <a:latin typeface="Arial" panose="020B0604020202020204" pitchFamily="34" charset="0"/>
              </a:rPr>
              <a:t> of interesting excerpts?</a:t>
            </a:r>
            <a:endParaRPr lang="en-AU" sz="3200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600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ABC8-126E-DFD7-D8B1-6DDDFFFC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401B-2394-E9B3-E666-A2E904B0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Student Travel Grants 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Engagement with students/YP and awareness of CEDA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Develop a platform to host tutorials, content, software, etc.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776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B0DD2-E950-28CA-3ADC-5B02ACBE1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938DC-D000-5C33-B467-837F32C6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Interviews with conference chairs / </a:t>
            </a:r>
            <a:r>
              <a:rPr lang="en-US" dirty="0" err="1"/>
              <a:t>EiCs</a:t>
            </a:r>
            <a:r>
              <a:rPr lang="en-US" dirty="0"/>
              <a:t> of </a:t>
            </a:r>
            <a:r>
              <a:rPr lang="en-US" dirty="0" err="1"/>
              <a:t>Jounals</a:t>
            </a:r>
            <a:r>
              <a:rPr lang="en-US" dirty="0"/>
              <a:t> / CEDA execs</a:t>
            </a:r>
          </a:p>
          <a:p>
            <a:r>
              <a:rPr lang="en-US" dirty="0"/>
              <a:t>Tried testing via zoom and teams –</a:t>
            </a:r>
          </a:p>
          <a:p>
            <a:pPr lvl="1"/>
            <a:r>
              <a:rPr lang="en-US" dirty="0"/>
              <a:t>Quality is varied</a:t>
            </a:r>
          </a:p>
          <a:p>
            <a:pPr lvl="1"/>
            <a:r>
              <a:rPr lang="en-US" dirty="0"/>
              <a:t>Quality is towards the lower end</a:t>
            </a:r>
          </a:p>
          <a:p>
            <a:pPr lvl="1"/>
            <a:r>
              <a:rPr lang="en-US" dirty="0"/>
              <a:t>A little monotonous</a:t>
            </a:r>
            <a:endParaRPr lang="en-AU" dirty="0"/>
          </a:p>
          <a:p>
            <a:r>
              <a:rPr lang="en-AU"/>
              <a:t>Any ideas?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A4F8-C054-58A9-439E-5659440F52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2DEBD-EB76-581B-6AA8-F89BB958D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71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2b3e37e-8171-485d-b10b-38dae7ed14a8}" enabled="0" method="" siteId="{82b3e37e-8171-485d-b10b-38dae7ed14a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158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Publicity Update Sri Parameswaran</vt:lpstr>
      <vt:lpstr>Website</vt:lpstr>
      <vt:lpstr>Mail</vt:lpstr>
      <vt:lpstr>Social Media</vt:lpstr>
      <vt:lpstr>Goals</vt:lpstr>
      <vt:lpstr>Future directions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Sri Parameswaran</cp:lastModifiedBy>
  <cp:revision>54</cp:revision>
  <dcterms:created xsi:type="dcterms:W3CDTF">2020-08-31T15:23:30Z</dcterms:created>
  <dcterms:modified xsi:type="dcterms:W3CDTF">2024-06-23T04:42:02Z</dcterms:modified>
</cp:coreProperties>
</file>