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0" r:id="rId3"/>
    <p:sldId id="273" r:id="rId4"/>
    <p:sldId id="274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06862-CF22-4B49-8104-2B9F49FD6228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CCABD-3101-4274-996F-853EE48E4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CEDA strategy @ EC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Georges Gielen</a:t>
            </a:r>
            <a:endParaRPr lang="en-US" dirty="0"/>
          </a:p>
          <a:p>
            <a:r>
              <a:rPr lang="en-US" dirty="0" smtClean="0"/>
              <a:t>June 23,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43353"/>
            <a:ext cx="10515600" cy="1017361"/>
          </a:xfrm>
        </p:spPr>
        <p:txBody>
          <a:bodyPr/>
          <a:lstStyle/>
          <a:p>
            <a:r>
              <a:rPr lang="en-US" dirty="0" smtClean="0"/>
              <a:t>Strategic initiatives: follow-up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0714"/>
            <a:ext cx="10988194" cy="43607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 additional value to members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harvesting </a:t>
            </a:r>
            <a:r>
              <a:rPr lang="en-US" dirty="0" smtClean="0"/>
              <a:t>more on tutorials/videos/recordings/DLP</a:t>
            </a:r>
          </a:p>
          <a:p>
            <a:r>
              <a:rPr lang="en-US" dirty="0" smtClean="0"/>
              <a:t>expand targeted programs for youngsters / students / young </a:t>
            </a:r>
            <a:r>
              <a:rPr lang="en-US" dirty="0" smtClean="0"/>
              <a:t>members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design initiatives for youngsters (see Enrico’s presentation)</a:t>
            </a:r>
            <a:endParaRPr lang="en-US" dirty="0" smtClean="0"/>
          </a:p>
          <a:p>
            <a:r>
              <a:rPr lang="en-US" dirty="0" smtClean="0"/>
              <a:t>expand and be more active in more regions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create </a:t>
            </a:r>
            <a:r>
              <a:rPr lang="en-US" dirty="0" smtClean="0"/>
              <a:t>additional chapters &amp; stimulating </a:t>
            </a:r>
            <a:r>
              <a:rPr lang="en-US" dirty="0" smtClean="0"/>
              <a:t>local activities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we active in all emerging areas 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additional (co-located) workshops ?</a:t>
            </a:r>
            <a:endParaRPr lang="en-US" dirty="0" smtClean="0"/>
          </a:p>
          <a:p>
            <a:r>
              <a:rPr lang="en-US" dirty="0" smtClean="0"/>
              <a:t>improve </a:t>
            </a:r>
            <a:r>
              <a:rPr lang="en-US" dirty="0"/>
              <a:t>visibility of CEDA and its </a:t>
            </a:r>
            <a:r>
              <a:rPr lang="en-US" dirty="0" smtClean="0"/>
              <a:t>activities 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more activity in </a:t>
            </a:r>
            <a:r>
              <a:rPr lang="en-US" dirty="0" smtClean="0"/>
              <a:t>social </a:t>
            </a:r>
            <a:r>
              <a:rPr lang="en-US" dirty="0" smtClean="0"/>
              <a:t>media …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72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9C7D-DDEF-410C-B48E-944A03526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6404"/>
            <a:ext cx="3229761" cy="48718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Formata Regular" panose="02000503060000020004" pitchFamily="50" charset="0"/>
                <a:cs typeface="Arial" panose="020B0604020202020204" pitchFamily="34" charset="0"/>
              </a:rPr>
              <a:t>Formed in 2005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2689305"/>
            <a:ext cx="10515600" cy="31308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  20 years in 2025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>
                <a:sym typeface="Wingdings" panose="05000000000000000000" pitchFamily="2" charset="2"/>
              </a:rPr>
              <a:t>A</a:t>
            </a:r>
            <a:r>
              <a:rPr lang="en-US" sz="3600" dirty="0" smtClean="0">
                <a:sym typeface="Wingdings" panose="05000000000000000000" pitchFamily="2" charset="2"/>
              </a:rPr>
              <a:t>nniversary events/actions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771" y="894330"/>
            <a:ext cx="5609058" cy="39263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521" y="4591437"/>
            <a:ext cx="4000500" cy="114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years of the IEEE </a:t>
            </a:r>
            <a:r>
              <a:rPr lang="en-US" dirty="0"/>
              <a:t>Council on Electronic Design Automation (CEDA)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0733" y="4820670"/>
            <a:ext cx="1461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072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43353"/>
            <a:ext cx="10515600" cy="788761"/>
          </a:xfrm>
        </p:spPr>
        <p:txBody>
          <a:bodyPr>
            <a:normAutofit/>
          </a:bodyPr>
          <a:lstStyle/>
          <a:p>
            <a:r>
              <a:rPr lang="en-US" dirty="0" smtClean="0"/>
              <a:t>Anniversary activities: brainstorm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19200"/>
            <a:ext cx="10988194" cy="4360778"/>
          </a:xfrm>
        </p:spPr>
        <p:txBody>
          <a:bodyPr>
            <a:noAutofit/>
          </a:bodyPr>
          <a:lstStyle/>
          <a:p>
            <a:r>
              <a:rPr lang="en-US" dirty="0" smtClean="0"/>
              <a:t>promo videos</a:t>
            </a:r>
          </a:p>
          <a:p>
            <a:pPr lvl="1"/>
            <a:r>
              <a:rPr lang="en-US" dirty="0" smtClean="0"/>
              <a:t>3-minute </a:t>
            </a:r>
            <a:r>
              <a:rPr lang="en-US" dirty="0"/>
              <a:t>videos </a:t>
            </a:r>
            <a:r>
              <a:rPr lang="en-US" dirty="0" smtClean="0"/>
              <a:t>of ~10 persons (senior and junior) about EDA and CEDA – using predefined set of questions - post </a:t>
            </a:r>
            <a:r>
              <a:rPr lang="en-US" dirty="0"/>
              <a:t>them regularly and </a:t>
            </a:r>
            <a:r>
              <a:rPr lang="en-US" dirty="0" smtClean="0"/>
              <a:t>run </a:t>
            </a:r>
            <a:r>
              <a:rPr lang="en-US" dirty="0"/>
              <a:t>them at </a:t>
            </a:r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add 3-minute pitch video about CEDA</a:t>
            </a:r>
            <a:endParaRPr lang="en-US" dirty="0"/>
          </a:p>
          <a:p>
            <a:r>
              <a:rPr lang="en-US" dirty="0" smtClean="0"/>
              <a:t>interview webinars :</a:t>
            </a:r>
          </a:p>
          <a:p>
            <a:pPr lvl="1"/>
            <a:r>
              <a:rPr lang="en-US" dirty="0" smtClean="0"/>
              <a:t>10 longer interviews </a:t>
            </a:r>
            <a:r>
              <a:rPr lang="en-US" dirty="0"/>
              <a:t>about history of EDA…… </a:t>
            </a:r>
            <a:r>
              <a:rPr lang="en-US" dirty="0" smtClean="0"/>
              <a:t>1 </a:t>
            </a:r>
            <a:r>
              <a:rPr lang="en-US" dirty="0"/>
              <a:t>every month……. </a:t>
            </a:r>
            <a:r>
              <a:rPr lang="en-US" dirty="0" smtClean="0"/>
              <a:t>broadcasted live + recorded for later viewing</a:t>
            </a:r>
            <a:endParaRPr lang="en-US" dirty="0"/>
          </a:p>
          <a:p>
            <a:r>
              <a:rPr lang="en-US" dirty="0" smtClean="0"/>
              <a:t>EDA Trivia :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installments (ASP-DAC, DATE, DAC, ESWEEK, ICCAD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could issue a question </a:t>
            </a:r>
            <a:r>
              <a:rPr lang="en-US" dirty="0"/>
              <a:t>every day during </a:t>
            </a:r>
            <a:r>
              <a:rPr lang="en-US" dirty="0" smtClean="0"/>
              <a:t>a few </a:t>
            </a:r>
            <a:r>
              <a:rPr lang="en-US" dirty="0"/>
              <a:t>weeks before and 3 questions during </a:t>
            </a:r>
            <a:r>
              <a:rPr lang="en-US" dirty="0" smtClean="0"/>
              <a:t>each day of the conference - announce winner </a:t>
            </a:r>
            <a:r>
              <a:rPr lang="en-US" dirty="0"/>
              <a:t>at end of the conference</a:t>
            </a:r>
            <a:r>
              <a:rPr lang="en-US" dirty="0" smtClean="0"/>
              <a:t>…..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80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43353"/>
            <a:ext cx="10515600" cy="1017361"/>
          </a:xfrm>
        </p:spPr>
        <p:txBody>
          <a:bodyPr>
            <a:normAutofit/>
          </a:bodyPr>
          <a:lstStyle/>
          <a:p>
            <a:r>
              <a:rPr lang="en-US" dirty="0" smtClean="0"/>
              <a:t>Anniversary activities: brainstorm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0714"/>
            <a:ext cx="10988194" cy="4360778"/>
          </a:xfrm>
        </p:spPr>
        <p:txBody>
          <a:bodyPr>
            <a:noAutofit/>
          </a:bodyPr>
          <a:lstStyle/>
          <a:p>
            <a:r>
              <a:rPr lang="en-US" dirty="0" smtClean="0"/>
              <a:t>“Best </a:t>
            </a:r>
            <a:r>
              <a:rPr lang="en-US" dirty="0"/>
              <a:t>of </a:t>
            </a:r>
            <a:r>
              <a:rPr lang="en-US" dirty="0" smtClean="0"/>
              <a:t>….” (TCAD/DAC/DATE/ICCAD/ASP-DAC) collection….. </a:t>
            </a:r>
            <a:r>
              <a:rPr lang="en-US" dirty="0"/>
              <a:t>to create visibility for </a:t>
            </a:r>
            <a:r>
              <a:rPr lang="en-US" dirty="0" smtClean="0"/>
              <a:t>CEDA …. virtual museum</a:t>
            </a:r>
          </a:p>
          <a:p>
            <a:r>
              <a:rPr lang="en-US" dirty="0" smtClean="0"/>
              <a:t>panel at DAC 2025 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 budget of 40K for the above actions (as part of the initiatives budget)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celebration reception with all former presidents, member societies and </a:t>
            </a:r>
            <a:r>
              <a:rPr lang="en-US" dirty="0" err="1" smtClean="0"/>
              <a:t>organisations</a:t>
            </a:r>
            <a:r>
              <a:rPr lang="en-US" dirty="0" smtClean="0"/>
              <a:t>, etc.   e.g. at ICCAD ?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additional budget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7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293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Formata Regular</vt:lpstr>
      <vt:lpstr>Wingdings</vt:lpstr>
      <vt:lpstr>Office Theme</vt:lpstr>
      <vt:lpstr>CEDA strategy @ EC</vt:lpstr>
      <vt:lpstr>Strategic initiatives: follow-up</vt:lpstr>
      <vt:lpstr>20 years of the IEEE Council on Electronic Design Automation (CEDA)</vt:lpstr>
      <vt:lpstr>Anniversary activities: brainstorm (1)</vt:lpstr>
      <vt:lpstr>Anniversary activities: brainstorm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gielen</cp:lastModifiedBy>
  <cp:revision>45</cp:revision>
  <dcterms:created xsi:type="dcterms:W3CDTF">2020-08-31T15:23:30Z</dcterms:created>
  <dcterms:modified xsi:type="dcterms:W3CDTF">2024-06-23T18:02:31Z</dcterms:modified>
</cp:coreProperties>
</file>