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6" r:id="rId3"/>
    <p:sldId id="275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蕙如 江" initials="蕙如" lastIdx="1" clrIdx="0">
    <p:extLst>
      <p:ext uri="{19B8F6BF-5375-455C-9EA6-DF929625EA0E}">
        <p15:presenceInfo xmlns:p15="http://schemas.microsoft.com/office/powerpoint/2012/main" userId="662816ebc6dd9c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83868" autoAdjust="0"/>
  </p:normalViewPr>
  <p:slideViewPr>
    <p:cSldViewPr snapToGrid="0">
      <p:cViewPr varScale="1">
        <p:scale>
          <a:sx n="68" d="100"/>
          <a:sy n="68" d="100"/>
        </p:scale>
        <p:origin x="55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2414" y="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CEE33-B547-4E64-B443-47554854B7D3}" type="datetimeFigureOut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9B8B4-93E2-45B4-B687-E41082CF3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9B8B4-93E2-45B4-B687-E41082CF343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63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9B8B4-93E2-45B4-B687-E41082CF343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50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2023 ICCAD:</a:t>
            </a:r>
          </a:p>
          <a:p>
            <a:r>
              <a:rPr lang="en-US" altLang="zh-TW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SIGDA provided 3K, CEDA provided 5K to support students travel to ICCAD to present their respective papers</a:t>
            </a:r>
          </a:p>
          <a:p>
            <a:r>
              <a:rPr lang="en-US" altLang="zh-TW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SIGDA provided 16K for </a:t>
            </a:r>
            <a:r>
              <a:rPr lang="en-US" altLang="zh-TW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CADathlon</a:t>
            </a:r>
            <a:r>
              <a:rPr lang="en-US" altLang="zh-TW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9.2K for SRC</a:t>
            </a:r>
          </a:p>
          <a:p>
            <a:r>
              <a:rPr lang="en-US" altLang="zh-TW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CEDA provided 4.8K for ICCAD contest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9B8B4-93E2-45B4-B687-E41082CF343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40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ku-sec-lab.github.io/dac-sdc-2024/" TargetMode="External"/><Relationship Id="rId5" Type="http://schemas.openxmlformats.org/officeDocument/2006/relationships/hyperlink" Target="https://sites.google.com/nd.edu/dac-early-career2024/home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YP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494" y="1484851"/>
            <a:ext cx="9049596" cy="4556511"/>
          </a:xfrm>
        </p:spPr>
        <p:txBody>
          <a:bodyPr>
            <a:normAutofit/>
          </a:bodyPr>
          <a:lstStyle/>
          <a:p>
            <a:r>
              <a:rPr lang="en-US" sz="2400" dirty="0"/>
              <a:t>Young Professionals (YP) sub-committee</a:t>
            </a:r>
          </a:p>
          <a:p>
            <a:pPr lvl="1"/>
            <a:r>
              <a:rPr lang="en-US" sz="2000" dirty="0"/>
              <a:t>Conference activities for young professionals</a:t>
            </a:r>
          </a:p>
          <a:p>
            <a:pPr lvl="2"/>
            <a:r>
              <a:rPr lang="en-US" sz="1600" dirty="0"/>
              <a:t>Early Career Workshops</a:t>
            </a:r>
          </a:p>
          <a:p>
            <a:pPr lvl="2"/>
            <a:r>
              <a:rPr lang="en-US" sz="1600" dirty="0"/>
              <a:t>PhD Forums</a:t>
            </a:r>
          </a:p>
          <a:p>
            <a:pPr lvl="2"/>
            <a:r>
              <a:rPr lang="en-US" sz="1600" dirty="0"/>
              <a:t>University Demonstrations, Contests</a:t>
            </a:r>
          </a:p>
          <a:p>
            <a:pPr lvl="1"/>
            <a:r>
              <a:rPr lang="en-US" sz="2000" dirty="0"/>
              <a:t>Student travel grant program for CEDA-sponsored conferences and workshops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7197D-90C4-974E-BF4B-CCC5766176DC}"/>
              </a:ext>
            </a:extLst>
          </p:cNvPr>
          <p:cNvSpPr txBox="1"/>
          <p:nvPr/>
        </p:nvSpPr>
        <p:spPr>
          <a:xfrm>
            <a:off x="1526316" y="4807206"/>
            <a:ext cx="168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Iris Hui-Ru Jiang</a:t>
            </a:r>
          </a:p>
          <a:p>
            <a:pPr algn="ctr"/>
            <a:r>
              <a:rPr lang="en-US" altLang="zh-TW" sz="1400" dirty="0"/>
              <a:t>NTU, Taiwan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23676-8B0E-7C46-B1B5-543B91C2E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5"/>
          <a:stretch/>
        </p:blipFill>
        <p:spPr>
          <a:xfrm>
            <a:off x="3480529" y="3646390"/>
            <a:ext cx="1047661" cy="1176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B8C12C-63F8-124C-9CD5-88173FF83C45}"/>
              </a:ext>
            </a:extLst>
          </p:cNvPr>
          <p:cNvSpPr txBox="1"/>
          <p:nvPr/>
        </p:nvSpPr>
        <p:spPr>
          <a:xfrm>
            <a:off x="3050637" y="4807206"/>
            <a:ext cx="189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Mohammad Al </a:t>
            </a:r>
            <a:r>
              <a:rPr lang="en-US" sz="1400" dirty="0" err="1"/>
              <a:t>Faruque</a:t>
            </a:r>
            <a:endParaRPr lang="en-US" sz="1400" dirty="0"/>
          </a:p>
          <a:p>
            <a:pPr algn="ctr"/>
            <a:r>
              <a:rPr lang="en-US" sz="1400" dirty="0"/>
              <a:t>UC Irvine, USA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7F8460-9F0D-634E-877A-3EAD2D3E5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18" y="3713661"/>
            <a:ext cx="886998" cy="11087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BF19CE-DD85-FA4E-9D4F-FBB201A9FB9F}"/>
              </a:ext>
            </a:extLst>
          </p:cNvPr>
          <p:cNvSpPr txBox="1"/>
          <p:nvPr/>
        </p:nvSpPr>
        <p:spPr>
          <a:xfrm>
            <a:off x="4758240" y="4822408"/>
            <a:ext cx="147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Chung-Wei Lin</a:t>
            </a:r>
          </a:p>
          <a:p>
            <a:pPr algn="ctr"/>
            <a:r>
              <a:rPr lang="en-US" sz="1400" dirty="0"/>
              <a:t>NTU, Taiwan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F3462B-3B40-8A4A-B76D-66E80C1FD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15" t="1082" r="20727" b="-1082"/>
          <a:stretch/>
        </p:blipFill>
        <p:spPr>
          <a:xfrm>
            <a:off x="6482403" y="3713661"/>
            <a:ext cx="933247" cy="11176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2CC4A8-ECA4-3646-97CA-5F8F5D30D1FB}"/>
              </a:ext>
            </a:extLst>
          </p:cNvPr>
          <p:cNvSpPr txBox="1"/>
          <p:nvPr/>
        </p:nvSpPr>
        <p:spPr>
          <a:xfrm>
            <a:off x="6284134" y="4817424"/>
            <a:ext cx="142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Meng Li</a:t>
            </a:r>
          </a:p>
          <a:p>
            <a:pPr algn="ctr"/>
            <a:r>
              <a:rPr lang="en-US" sz="1400" dirty="0"/>
              <a:t>Meta, USA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AC5E0095-79FA-436C-A92D-A07262B8E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98" y="3760867"/>
            <a:ext cx="804130" cy="1070453"/>
          </a:xfrm>
          <a:prstGeom prst="rect">
            <a:avLst/>
          </a:prstGeom>
        </p:spPr>
      </p:pic>
      <p:sp>
        <p:nvSpPr>
          <p:cNvPr id="18" name="TextBox 14">
            <a:extLst>
              <a:ext uri="{FF2B5EF4-FFF2-40B4-BE49-F238E27FC236}">
                <a16:creationId xmlns:a16="http://schemas.microsoft.com/office/drawing/2014/main" id="{71189502-3B27-4541-B5C4-5F81664A7D7F}"/>
              </a:ext>
            </a:extLst>
          </p:cNvPr>
          <p:cNvSpPr txBox="1"/>
          <p:nvPr/>
        </p:nvSpPr>
        <p:spPr>
          <a:xfrm>
            <a:off x="7712769" y="4849929"/>
            <a:ext cx="160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Jinwook</a:t>
            </a:r>
            <a:r>
              <a:rPr lang="en-US" sz="1400" dirty="0"/>
              <a:t> Jung</a:t>
            </a:r>
          </a:p>
          <a:p>
            <a:pPr algn="ctr"/>
            <a:r>
              <a:rPr lang="en-US" sz="1400" dirty="0"/>
              <a:t>IBM Research, USA</a:t>
            </a:r>
          </a:p>
        </p:txBody>
      </p:sp>
      <p:pic>
        <p:nvPicPr>
          <p:cNvPr id="1026" name="Picture 2" descr="Jinwook Jung">
            <a:extLst>
              <a:ext uri="{FF2B5EF4-FFF2-40B4-BE49-F238E27FC236}">
                <a16:creationId xmlns:a16="http://schemas.microsoft.com/office/drawing/2014/main" id="{17BAA81F-8BBE-4EC9-8CFC-27B32F1EB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33" y="364639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FC59233D-09E8-4D66-B0D4-266886036D84}"/>
              </a:ext>
            </a:extLst>
          </p:cNvPr>
          <p:cNvSpPr txBox="1"/>
          <p:nvPr/>
        </p:nvSpPr>
        <p:spPr>
          <a:xfrm>
            <a:off x="268941" y="6123543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Iris Hui-Ru Jiang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3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7FA422-2695-6A41-BC82-114E1486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2"/>
            <a:ext cx="10515600" cy="1325563"/>
          </a:xfrm>
        </p:spPr>
        <p:txBody>
          <a:bodyPr/>
          <a:lstStyle/>
          <a:p>
            <a:r>
              <a:rPr lang="en-US" dirty="0"/>
              <a:t>YP Activities – DAC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C4042-62D0-F25F-6C31-B155A2B3F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8273"/>
            <a:ext cx="6026525" cy="40593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Co-sponsor the YP events with SIGDA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C75281D-CC2F-45C7-9036-6216FE315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715" y="1990413"/>
            <a:ext cx="2884763" cy="133763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5F35CB7-9CE8-4C2A-9C74-A099527DD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715" y="3353746"/>
            <a:ext cx="2583405" cy="1322432"/>
          </a:xfrm>
          <a:prstGeom prst="rect">
            <a:avLst/>
          </a:prstGeom>
        </p:spPr>
      </p:pic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2B4FA8F9-8806-42DB-86C5-C705B23CA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82731"/>
              </p:ext>
            </p:extLst>
          </p:nvPr>
        </p:nvGraphicFramePr>
        <p:xfrm>
          <a:off x="367838" y="1246210"/>
          <a:ext cx="8113223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487">
                  <a:extLst>
                    <a:ext uri="{9D8B030D-6E8A-4147-A177-3AD203B41FA5}">
                      <a16:colId xmlns:a16="http://schemas.microsoft.com/office/drawing/2014/main" val="348729528"/>
                    </a:ext>
                  </a:extLst>
                </a:gridCol>
                <a:gridCol w="1155469">
                  <a:extLst>
                    <a:ext uri="{9D8B030D-6E8A-4147-A177-3AD203B41FA5}">
                      <a16:colId xmlns:a16="http://schemas.microsoft.com/office/drawing/2014/main" val="2803193463"/>
                    </a:ext>
                  </a:extLst>
                </a:gridCol>
                <a:gridCol w="800267">
                  <a:extLst>
                    <a:ext uri="{9D8B030D-6E8A-4147-A177-3AD203B41FA5}">
                      <a16:colId xmlns:a16="http://schemas.microsoft.com/office/drawing/2014/main" val="1065382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Event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Lead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22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hlinkClick r:id="rId5"/>
                        </a:rPr>
                        <a:t>Early Career Workshop</a:t>
                      </a:r>
                      <a:endParaRPr lang="en-US" altLang="zh-TW" b="1" dirty="0"/>
                    </a:p>
                    <a:p>
                      <a:r>
                        <a:rPr lang="en-US" altLang="zh-TW" dirty="0"/>
                        <a:t>Organizers: </a:t>
                      </a:r>
                      <a:r>
                        <a:rPr lang="en-US" altLang="zh-TW" dirty="0" err="1"/>
                        <a:t>Zhiding</a:t>
                      </a:r>
                      <a:r>
                        <a:rPr lang="en-US" altLang="zh-TW" dirty="0"/>
                        <a:t> Liang (RPI), Rickard </a:t>
                      </a:r>
                      <a:r>
                        <a:rPr lang="en-US" altLang="zh-TW" dirty="0" err="1"/>
                        <a:t>Ewetz</a:t>
                      </a:r>
                      <a:r>
                        <a:rPr lang="en-US" altLang="zh-TW" dirty="0"/>
                        <a:t> (UCF), </a:t>
                      </a:r>
                      <a:r>
                        <a:rPr lang="en-US" altLang="zh-TW" dirty="0" err="1"/>
                        <a:t>Mengxin</a:t>
                      </a:r>
                      <a:r>
                        <a:rPr lang="en-US" altLang="zh-TW" dirty="0"/>
                        <a:t> Zheng (UCF), Ganapati Bhat (WSU)</a:t>
                      </a:r>
                    </a:p>
                    <a:p>
                      <a:r>
                        <a:rPr lang="en-US" altLang="zh-TW" dirty="0"/>
                        <a:t>Speakers from LBNL, NYU, PNNL, JHU, NSF, </a:t>
                      </a:r>
                      <a:r>
                        <a:rPr lang="en-US" altLang="zh-TW" dirty="0" err="1"/>
                        <a:t>Gatech</a:t>
                      </a:r>
                      <a:r>
                        <a:rPr lang="en-US" altLang="zh-TW" dirty="0"/>
                        <a:t>, JHU, UW-Madison, UPenn, Northeastern University, Duke, UT Austin, UT Dallas, Argonne, Synopsys, JPMC, Microsoft.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R3016, 9am-5pm,</a:t>
                      </a:r>
                    </a:p>
                    <a:p>
                      <a:r>
                        <a:rPr lang="en-US" altLang="zh-TW" dirty="0"/>
                        <a:t>Jun 23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SIGDA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33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PhD Forum</a:t>
                      </a:r>
                    </a:p>
                    <a:p>
                      <a:r>
                        <a:rPr lang="en-US" altLang="zh-TW" dirty="0"/>
                        <a:t>Organizers: </a:t>
                      </a:r>
                      <a:r>
                        <a:rPr lang="en-US" altLang="zh-TW" dirty="0" err="1"/>
                        <a:t>Yingyan</a:t>
                      </a:r>
                      <a:r>
                        <a:rPr lang="en-US" altLang="zh-TW" dirty="0"/>
                        <a:t> (Celine) Lin (</a:t>
                      </a:r>
                      <a:r>
                        <a:rPr lang="en-US" altLang="zh-TW" dirty="0" err="1"/>
                        <a:t>Gatech</a:t>
                      </a:r>
                      <a:r>
                        <a:rPr lang="en-US" altLang="zh-TW" dirty="0"/>
                        <a:t>), Vidya </a:t>
                      </a:r>
                      <a:r>
                        <a:rPr lang="en-US" altLang="zh-TW" dirty="0" err="1"/>
                        <a:t>Chhabria</a:t>
                      </a:r>
                      <a:r>
                        <a:rPr lang="en-US" altLang="zh-TW" dirty="0"/>
                        <a:t> (ASU),</a:t>
                      </a:r>
                    </a:p>
                    <a:p>
                      <a:r>
                        <a:rPr lang="en-US" altLang="zh-TW" dirty="0" err="1"/>
                        <a:t>Guohao</a:t>
                      </a:r>
                      <a:r>
                        <a:rPr lang="en-US" altLang="zh-TW" dirty="0"/>
                        <a:t> Dai (Shanghai Jiao Tong Univ.)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L2 Lobby,</a:t>
                      </a:r>
                    </a:p>
                    <a:p>
                      <a:r>
                        <a:rPr lang="en-US" altLang="zh-TW" dirty="0"/>
                        <a:t>7-9pm,</a:t>
                      </a:r>
                    </a:p>
                    <a:p>
                      <a:r>
                        <a:rPr lang="en-US" altLang="zh-TW" dirty="0"/>
                        <a:t>Jun 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CEDA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3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University Demo</a:t>
                      </a:r>
                    </a:p>
                    <a:p>
                      <a:r>
                        <a:rPr lang="en-US" altLang="zh-TW" dirty="0"/>
                        <a:t>Organizers: </a:t>
                      </a:r>
                      <a:r>
                        <a:rPr lang="en-US" altLang="zh-TW" dirty="0" err="1"/>
                        <a:t>Umamaheswara</a:t>
                      </a:r>
                      <a:r>
                        <a:rPr lang="en-US" altLang="zh-TW" dirty="0"/>
                        <a:t> Rao </a:t>
                      </a:r>
                      <a:r>
                        <a:rPr lang="en-US" altLang="zh-TW" dirty="0" err="1"/>
                        <a:t>Tida</a:t>
                      </a:r>
                      <a:r>
                        <a:rPr lang="en-US" altLang="zh-TW" dirty="0"/>
                        <a:t> (North Dakota State Univ.), Nan Wu (George Washington Univ.), </a:t>
                      </a:r>
                      <a:r>
                        <a:rPr lang="en-US" altLang="zh-TW" dirty="0" err="1"/>
                        <a:t>Sumitha</a:t>
                      </a:r>
                      <a:r>
                        <a:rPr lang="en-US" altLang="zh-TW" dirty="0"/>
                        <a:t> George (North Dakota State Univ.)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L2 Lobby,</a:t>
                      </a:r>
                    </a:p>
                    <a:p>
                      <a:r>
                        <a:rPr lang="en-US" altLang="zh-TW" dirty="0"/>
                        <a:t>7-9pm,</a:t>
                      </a:r>
                    </a:p>
                    <a:p>
                      <a:r>
                        <a:rPr lang="en-US" altLang="zh-TW" dirty="0"/>
                        <a:t>Jun 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CEDA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7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hlinkClick r:id="rId6"/>
                        </a:rPr>
                        <a:t>System Design Contest</a:t>
                      </a:r>
                      <a:endParaRPr lang="en-US" altLang="zh-TW" b="1" dirty="0"/>
                    </a:p>
                    <a:p>
                      <a:r>
                        <a:rPr lang="en-US" altLang="zh-TW" dirty="0"/>
                        <a:t>Organizers: Meng Li (Peking Univ.), Qi Sun (Zhejiang Univ.),</a:t>
                      </a:r>
                    </a:p>
                    <a:p>
                      <a:r>
                        <a:rPr lang="en-US" altLang="zh-TW" dirty="0"/>
                        <a:t>Sitao Huang (UC Irvine), Atefeh </a:t>
                      </a:r>
                      <a:r>
                        <a:rPr lang="en-US" altLang="zh-TW" dirty="0" err="1"/>
                        <a:t>Sohrabizadeh</a:t>
                      </a:r>
                      <a:r>
                        <a:rPr lang="en-US" altLang="zh-TW" dirty="0"/>
                        <a:t> (UCLA)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SIGDA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382858"/>
                  </a:ext>
                </a:extLst>
              </a:tr>
            </a:tbl>
          </a:graphicData>
        </a:graphic>
      </p:graphicFrame>
      <p:pic>
        <p:nvPicPr>
          <p:cNvPr id="13" name="圖片 12">
            <a:extLst>
              <a:ext uri="{FF2B5EF4-FFF2-40B4-BE49-F238E27FC236}">
                <a16:creationId xmlns:a16="http://schemas.microsoft.com/office/drawing/2014/main" id="{933671B3-9B90-4FD2-839B-31F63CAFE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3716" y="4701872"/>
            <a:ext cx="3454856" cy="111162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1D018B5-0FFA-4B39-BC8D-C6698CA0D991}"/>
              </a:ext>
            </a:extLst>
          </p:cNvPr>
          <p:cNvSpPr txBox="1"/>
          <p:nvPr/>
        </p:nvSpPr>
        <p:spPr>
          <a:xfrm>
            <a:off x="8050930" y="214097"/>
            <a:ext cx="414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DAC Young Fellow Program is not included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1097642-A409-4E80-969D-44CB36F879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3715" y="734457"/>
            <a:ext cx="2812531" cy="12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4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7FA422-2695-6A41-BC82-114E1486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YP Activities</a:t>
            </a:r>
            <a:r>
              <a:rPr lang="zh-TW" altLang="en-US" dirty="0"/>
              <a:t> </a:t>
            </a:r>
            <a:r>
              <a:rPr lang="en-US" altLang="zh-TW" dirty="0"/>
              <a:t>– ICCAD / ESWEEK / SMACD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C4042-62D0-F25F-6C31-B155A2B3F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9155656" cy="40593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ICCAD</a:t>
            </a:r>
          </a:p>
          <a:p>
            <a:pPr lvl="1">
              <a:spcAft>
                <a:spcPts val="600"/>
              </a:spcAft>
            </a:pPr>
            <a:r>
              <a:rPr lang="en-US" altLang="zh-TW" sz="2000" dirty="0"/>
              <a:t>Co-sponsored YP events with SIGDA:</a:t>
            </a:r>
            <a:r>
              <a:rPr lang="zh-TW" altLang="en-US" sz="2000" dirty="0"/>
              <a:t> </a:t>
            </a:r>
            <a:r>
              <a:rPr lang="en-US" sz="2000" dirty="0"/>
              <a:t>SRC, </a:t>
            </a:r>
            <a:r>
              <a:rPr lang="en-US" sz="2000" dirty="0" err="1"/>
              <a:t>CADathlon</a:t>
            </a:r>
            <a:r>
              <a:rPr lang="en-US" sz="2000"/>
              <a:t>, … etc.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altLang="zh-TW" sz="2000" dirty="0"/>
              <a:t>CEDA</a:t>
            </a:r>
            <a:r>
              <a:rPr lang="zh-TW" altLang="en-US" sz="2000" dirty="0"/>
              <a:t> </a:t>
            </a:r>
            <a:r>
              <a:rPr lang="en-US" altLang="zh-TW" sz="2000" dirty="0"/>
              <a:t>sponsored event: CAD Contest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dirty="0"/>
              <a:t>ESWEEK</a:t>
            </a:r>
          </a:p>
          <a:p>
            <a:pPr lvl="1">
              <a:spcAft>
                <a:spcPts val="600"/>
              </a:spcAft>
            </a:pPr>
            <a:r>
              <a:rPr lang="en-US" altLang="zh-TW" sz="2000" dirty="0"/>
              <a:t>Co-sponsor with SIGDA:</a:t>
            </a:r>
            <a:r>
              <a:rPr lang="zh-TW" altLang="en-US" sz="2000" dirty="0"/>
              <a:t> </a:t>
            </a:r>
            <a:r>
              <a:rPr lang="en-US" sz="2000" dirty="0"/>
              <a:t>Fair and intelligent contest (led by SIGDA)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SMACD</a:t>
            </a:r>
          </a:p>
          <a:p>
            <a:pPr lvl="1">
              <a:spcAft>
                <a:spcPts val="600"/>
              </a:spcAft>
            </a:pPr>
            <a:r>
              <a:rPr lang="en-US" altLang="zh-TW" sz="2000" dirty="0"/>
              <a:t>EDA Competition approved in Feb. EC meeting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203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7FA422-2695-6A41-BC82-114E1486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Student Travel Grants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7CB90-CFF4-4045-B41B-07070650D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9124" cy="40593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ESWEEK: proposing 6K (5K in 2023)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ICCAD: proposing 6K (5K in 2023) for student presenters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2400" dirty="0"/>
              <a:t>               </a:t>
            </a:r>
            <a:r>
              <a:rPr lang="en-US" altLang="zh-TW" sz="2400" dirty="0"/>
              <a:t>[</a:t>
            </a:r>
            <a:r>
              <a:rPr lang="en-US" sz="2400" dirty="0"/>
              <a:t>proposing 5K (4.8K in 2023) for CAD contest winners</a:t>
            </a:r>
            <a:r>
              <a:rPr lang="en-US" altLang="zh-TW" sz="2400" dirty="0"/>
              <a:t>]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DAC / DATE / ASP-DAC: merge with YP events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MLCAD 2024: 3K (approved in March)</a:t>
            </a:r>
          </a:p>
          <a:p>
            <a:r>
              <a:rPr lang="en-US" altLang="zh-TW" sz="2400" dirty="0"/>
              <a:t>Other workshops: planning up to 5K</a:t>
            </a:r>
          </a:p>
          <a:p>
            <a:r>
              <a:rPr lang="en-US" altLang="zh-TW" sz="2400" dirty="0"/>
              <a:t>Ad-hoc applications: planning up to 5K</a:t>
            </a:r>
          </a:p>
          <a:p>
            <a:pPr lvl="1"/>
            <a:r>
              <a:rPr lang="en-US" altLang="zh-TW" sz="2000" dirty="0"/>
              <a:t>https://ieee-ceda.org/ieee-ceda-student-travel-grant-program</a:t>
            </a:r>
            <a:endParaRPr lang="zh-TW" altLang="en-US" sz="20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421</Words>
  <Application>Microsoft Office PowerPoint</Application>
  <PresentationFormat>寬螢幕</PresentationFormat>
  <Paragraphs>82</Paragraphs>
  <Slides>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YP Activities</vt:lpstr>
      <vt:lpstr>YP Activities – DAC </vt:lpstr>
      <vt:lpstr>YP Activities – ICCAD / ESWEEK / SMACD</vt:lpstr>
      <vt:lpstr>Student Travel Grants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蕙如 江</cp:lastModifiedBy>
  <cp:revision>147</cp:revision>
  <dcterms:created xsi:type="dcterms:W3CDTF">2020-08-31T15:23:30Z</dcterms:created>
  <dcterms:modified xsi:type="dcterms:W3CDTF">2024-06-23T18:09:41Z</dcterms:modified>
</cp:coreProperties>
</file>