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74"/>
  </p:normalViewPr>
  <p:slideViewPr>
    <p:cSldViewPr snapToGrid="0" snapToObjects="1">
      <p:cViewPr varScale="1">
        <p:scale>
          <a:sx n="132" d="100"/>
          <a:sy n="132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BFCD-0D1A-6D41-ACA7-0A555BE9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09CA3-3695-2745-92E7-184E75DB5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385B9-D399-AB42-B031-949874A1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A9419-0DA3-9C46-9BA7-3A456B92C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FFB9D-C32A-EB44-B6FB-5CDC6EF4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2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3FE8-5BAD-0E4B-9582-A6C967BB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94753-5BFB-1941-A68E-4855DBBC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938B4-B24B-CA44-A674-E5887958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A1130-FA39-2C44-B751-78E34EEC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52D3C-6112-F74C-936D-0F5BC5AC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0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134C11-ADC3-9447-A3C5-9CFE71A0C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6A591-4EC1-9840-8AB1-2B423EDAE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97AC-9A8D-224B-8F48-0323BE83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6684-ECE3-7448-BF06-09FA3C0A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583BA-E3AC-1B47-BE59-25E5B41C7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C7029-E0AA-B24F-BB1D-974CC947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AE502-6ACE-8B45-9008-183D6E681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7D688-A979-CD40-A068-CA2F5D9C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BE6A6-A967-CF4B-A49C-CECE64F1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4DE15-192F-6E4F-9185-D675FB87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5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8984-C573-9448-95B3-AB191E54D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DB8F-79EA-D342-92E1-9A3EA49CA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7ACC0-03D0-514B-8459-D5682053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13D3C-4D3D-5F42-BF3E-45C7E693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3F679-2A90-594C-824A-557883D6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575A-64B1-6647-88B4-2CC54EA0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6DBCD-C91C-FB44-A5E8-6A7EE4D08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086AD-BBCA-3A40-9EAD-043E7C30E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77289-FEC7-0D46-964E-0C5480848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763E5-F2A9-F143-83D9-187B2D27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0B27E-5BB1-7642-9DDB-F032E7D4A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0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82D2-48FF-1145-AA05-7781301D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A902A-D6A0-1B4B-8442-7921A9707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B1F92-3FFA-4041-BA40-6703EAA30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59174-FA98-0E4E-A156-101367B68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9B67F1-7AA9-E44B-96D6-63E6131F0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20B4C-E4B9-374C-921D-0B77C64C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BDB6F-50D2-0D48-A84E-3CDC9255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C752C-749B-234B-8EE6-65EAA196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977C-176B-8E4C-BB47-4D84FB01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0CDE01-1AB8-C745-8A57-B229379B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2964B-C4D3-D44E-9252-B767DE3F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32F30-3551-9242-9E02-1F82B986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1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C1717-C77D-3048-AEA6-D4C1EFB6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F8B66-B0C7-574A-8194-AE714C74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56173-5E88-DC4F-BC3F-73ED8266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3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31F6A-89BE-AD4F-8371-E4A55E9A2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54004-0EFF-F74B-8730-B7BF427B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BA35F-66A4-9747-90C7-3EDB99ED5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5B1B6-2494-3648-B06F-21BC73E7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02CDA-7338-D942-A8DA-DE055894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1A05E-C316-D549-AFF8-47F3806AC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0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BFD84-26D0-0D43-B6E7-64C5F4C6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5A4B3F-BF28-CF41-A207-C743D2C20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89FAD-CFE9-004F-B3FA-9F8C4C843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6A76E-ACD0-F040-94FB-0DC9AD3A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7311A-32BA-F841-87CA-8E30CDEF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BD1A2-C0EF-DB4B-AC44-F76B2BA4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FC0E13-4E5C-A542-9DE2-CEC53CD89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626F4-243A-9947-9127-A67017C24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29608-DC90-644B-8423-FD0209DBF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B01DF-A877-1A43-AB8A-F7545CE53849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76B93-5C96-9340-91C7-A25100F32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5CAC4-8CD9-4145-9F4B-CFEE6223B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3E02-EFA9-7E4B-A5BE-9058DCAB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8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f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dac-ecw1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ceda.org/ieee-ceda-student-travel-grant-progr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B61E-1FCF-9840-882D-05C0419442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CEDA Young Professionals </a:t>
            </a:r>
            <a:br>
              <a:rPr lang="en-US" sz="4800" dirty="0"/>
            </a:br>
            <a:r>
              <a:rPr lang="en-US" sz="4800" dirty="0"/>
              <a:t>Sub-Committee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97A3D-98C9-E74F-9C06-51639CD246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j-lt"/>
                <a:ea typeface="+mj-ea"/>
                <a:cs typeface="+mj-cs"/>
              </a:rPr>
              <a:t>March 20, 2020</a:t>
            </a:r>
          </a:p>
          <a:p>
            <a:r>
              <a:rPr lang="en-US" sz="3600" dirty="0">
                <a:latin typeface="+mj-lt"/>
                <a:ea typeface="+mj-ea"/>
                <a:cs typeface="+mj-cs"/>
              </a:rPr>
              <a:t>Qi Zhu</a:t>
            </a:r>
          </a:p>
        </p:txBody>
      </p:sp>
    </p:spTree>
    <p:extLst>
      <p:ext uri="{BB962C8B-B14F-4D97-AF65-F5344CB8AC3E}">
        <p14:creationId xmlns:p14="http://schemas.microsoft.com/office/powerpoint/2010/main" val="361479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3014-6B7B-3746-9EEA-A9B399BD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Young Professionals (YP) Sub-Committee Members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407497-012E-B545-B7C7-43BC8720B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32" y="1804921"/>
            <a:ext cx="1587500" cy="1587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DFC8F-99EF-D14D-B1F7-B25A0BF3B6A8}"/>
              </a:ext>
            </a:extLst>
          </p:cNvPr>
          <p:cNvSpPr txBox="1"/>
          <p:nvPr/>
        </p:nvSpPr>
        <p:spPr>
          <a:xfrm>
            <a:off x="1333180" y="3558791"/>
            <a:ext cx="901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Qi Zhu </a:t>
            </a:r>
          </a:p>
          <a:p>
            <a:pPr algn="ctr"/>
            <a:r>
              <a:rPr lang="en-US" dirty="0"/>
              <a:t>VP, USA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337E38-3C15-5A43-B449-966BE80D2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590" y="1690688"/>
            <a:ext cx="1701733" cy="17017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A7C64B-3215-254D-BA24-9B81C7166F5D}"/>
              </a:ext>
            </a:extLst>
          </p:cNvPr>
          <p:cNvSpPr txBox="1"/>
          <p:nvPr/>
        </p:nvSpPr>
        <p:spPr>
          <a:xfrm>
            <a:off x="3122912" y="3558791"/>
            <a:ext cx="2400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Mohammad Al </a:t>
            </a:r>
            <a:r>
              <a:rPr lang="en-US" dirty="0" err="1"/>
              <a:t>Faruque</a:t>
            </a:r>
            <a:endParaRPr lang="en-US" dirty="0"/>
          </a:p>
          <a:p>
            <a:pPr algn="ctr"/>
            <a:r>
              <a:rPr lang="en-US" dirty="0"/>
              <a:t>Associate VP, USA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13C05D-8E21-B242-87F8-06CA73CAB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1789" y="1865497"/>
            <a:ext cx="1526924" cy="15269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56EED9-AC7D-BF49-A60E-636FF348FDD5}"/>
              </a:ext>
            </a:extLst>
          </p:cNvPr>
          <p:cNvSpPr txBox="1"/>
          <p:nvPr/>
        </p:nvSpPr>
        <p:spPr>
          <a:xfrm>
            <a:off x="6019919" y="3558791"/>
            <a:ext cx="125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Selma </a:t>
            </a:r>
            <a:r>
              <a:rPr lang="en-US" dirty="0" err="1"/>
              <a:t>Saidi</a:t>
            </a:r>
            <a:endParaRPr lang="en-US" dirty="0"/>
          </a:p>
          <a:p>
            <a:pPr algn="ctr"/>
            <a:r>
              <a:rPr lang="en-US" dirty="0"/>
              <a:t>Germany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7CD6AA-4F48-5040-933D-3A7E60B22A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5795" y="1779521"/>
            <a:ext cx="1257300" cy="16129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37852E0-DD3F-F14E-BA64-A6CAEA44A216}"/>
              </a:ext>
            </a:extLst>
          </p:cNvPr>
          <p:cNvSpPr txBox="1"/>
          <p:nvPr/>
        </p:nvSpPr>
        <p:spPr>
          <a:xfrm>
            <a:off x="8024611" y="3558790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Wanli</a:t>
            </a:r>
            <a:r>
              <a:rPr lang="en-US" dirty="0"/>
              <a:t> Chang</a:t>
            </a:r>
          </a:p>
          <a:p>
            <a:pPr algn="ctr"/>
            <a:r>
              <a:rPr lang="en-US" dirty="0"/>
              <a:t>UK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90F717-FFC5-2849-92EF-22837CD44D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68025" y="1783116"/>
            <a:ext cx="1289904" cy="16123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BCFE96-A524-3E44-BD45-0ABC2FC94731}"/>
              </a:ext>
            </a:extLst>
          </p:cNvPr>
          <p:cNvSpPr txBox="1"/>
          <p:nvPr/>
        </p:nvSpPr>
        <p:spPr>
          <a:xfrm>
            <a:off x="9891576" y="3558790"/>
            <a:ext cx="1596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Chung-Wei Lin</a:t>
            </a:r>
          </a:p>
          <a:p>
            <a:pPr algn="ctr"/>
            <a:r>
              <a:rPr lang="en-US" dirty="0"/>
              <a:t>Taiwan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8FCD25-CB7D-F747-BF98-C27046A7E9A7}"/>
              </a:ext>
            </a:extLst>
          </p:cNvPr>
          <p:cNvSpPr txBox="1"/>
          <p:nvPr/>
        </p:nvSpPr>
        <p:spPr>
          <a:xfrm>
            <a:off x="990132" y="4717984"/>
            <a:ext cx="107971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Had the first sub-committee meeting on March 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the process of finding another 1-2 members (preferably someone from industry)</a:t>
            </a:r>
          </a:p>
        </p:txBody>
      </p:sp>
    </p:spTree>
    <p:extLst>
      <p:ext uri="{BB962C8B-B14F-4D97-AF65-F5344CB8AC3E}">
        <p14:creationId xmlns:p14="http://schemas.microsoft.com/office/powerpoint/2010/main" val="276514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3014-6B7B-3746-9EEA-A9B399BD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Potential Activities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8FCD25-CB7D-F747-BF98-C27046A7E9A7}"/>
              </a:ext>
            </a:extLst>
          </p:cNvPr>
          <p:cNvSpPr txBox="1"/>
          <p:nvPr/>
        </p:nvSpPr>
        <p:spPr>
          <a:xfrm>
            <a:off x="838200" y="1868907"/>
            <a:ext cx="1059661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Student travel 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Early career workshops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 dirty="0"/>
              <a:t>DAC has one (</a:t>
            </a:r>
            <a:r>
              <a:rPr lang="en-US" sz="2400" dirty="0">
                <a:hlinkClick r:id="rId2"/>
              </a:rPr>
              <a:t>https://sites.google.com/view/dac-ecw19</a:t>
            </a:r>
            <a:r>
              <a:rPr lang="en-US" sz="2400" dirty="0"/>
              <a:t>), joint sponsorship with ACM SIGDA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/>
              <a:t>Potential ones for ESWEEK, DATE and others?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Student forums and contests (together with Activities)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DAC/DATE PhD forum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ICCAD CAD contest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New contests? (would be nice to get industry sponsorship)</a:t>
            </a:r>
            <a:endParaRPr lang="en-US" sz="24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Meetings between graduate students and industry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</a:rPr>
              <a:t>Internship, hiring, collaboration, …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8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E3C47-EB0E-8849-A49B-2E1BE843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CEDA Student Travel Grant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156A2-A138-A349-A9DF-7B0186D2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54364" cy="4700303"/>
          </a:xfrm>
        </p:spPr>
        <p:txBody>
          <a:bodyPr>
            <a:noAutofit/>
          </a:bodyPr>
          <a:lstStyle/>
          <a:p>
            <a:r>
              <a:rPr lang="en-US" sz="2400" dirty="0"/>
              <a:t>Support students attending CEDA-sponsored conferences/symposiums/workshops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hlinkClick r:id="rId2"/>
              </a:rPr>
              <a:t>https://ieee-ceda.org/ieee-ceda-student-travel-grant-program</a:t>
            </a:r>
            <a:endParaRPr lang="en-US" sz="2000" dirty="0"/>
          </a:p>
          <a:p>
            <a:r>
              <a:rPr lang="en-US" sz="2400" dirty="0"/>
              <a:t>Current annual budget $20K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Events: ESWEEK ($5K), ICCAD ($5K), PD seasonal school ($4K), DAC CPS workshop ($2.5K), IWLS ($0.5K), LATS ($3K, </a:t>
            </a:r>
            <a:r>
              <a:rPr lang="en-US" sz="2000" dirty="0">
                <a:solidFill>
                  <a:srgbClr val="0432FF"/>
                </a:solidFill>
              </a:rPr>
              <a:t>already processed for 2020</a:t>
            </a:r>
            <a:r>
              <a:rPr lang="en-US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Addressing other ad-hoc applications will require additional budget</a:t>
            </a:r>
          </a:p>
          <a:p>
            <a:r>
              <a:rPr lang="en-US" sz="2400" dirty="0"/>
              <a:t>Student application process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For events that are already sponsored</a:t>
            </a:r>
          </a:p>
          <a:p>
            <a:pPr lvl="2">
              <a:buFont typeface="System Font Regular"/>
              <a:buChar char="-"/>
            </a:pPr>
            <a:r>
              <a:rPr lang="en-US" sz="1800" dirty="0"/>
              <a:t>Discuss with event organizers about total budget and selection guidelines</a:t>
            </a:r>
          </a:p>
          <a:p>
            <a:pPr lvl="2">
              <a:buFont typeface="System Font Regular"/>
              <a:buChar char="-"/>
            </a:pPr>
            <a:r>
              <a:rPr lang="en-US" sz="1800" dirty="0"/>
              <a:t>Organizers select the awardees and then upload student materials to CEDA website as a record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Other ad-hoc applications will be directly handled by YP sub-committee</a:t>
            </a:r>
          </a:p>
          <a:p>
            <a:r>
              <a:rPr lang="en-US" sz="2400" dirty="0"/>
              <a:t>Application process for new event sponsorship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7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261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System Font Regular</vt:lpstr>
      <vt:lpstr>Arial</vt:lpstr>
      <vt:lpstr>Calibri</vt:lpstr>
      <vt:lpstr>Calibri Light</vt:lpstr>
      <vt:lpstr>Wingdings</vt:lpstr>
      <vt:lpstr>Office Theme</vt:lpstr>
      <vt:lpstr>CEDA Young Professionals  Sub-Committee Report</vt:lpstr>
      <vt:lpstr>Young Professionals (YP) Sub-Committee Members </vt:lpstr>
      <vt:lpstr>Potential Activities</vt:lpstr>
      <vt:lpstr>CEDA Student Travel Grant Program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 Zhu</dc:creator>
  <cp:lastModifiedBy>Qi Zhu</cp:lastModifiedBy>
  <cp:revision>62</cp:revision>
  <dcterms:created xsi:type="dcterms:W3CDTF">2020-03-19T15:54:22Z</dcterms:created>
  <dcterms:modified xsi:type="dcterms:W3CDTF">2020-03-20T09:07:04Z</dcterms:modified>
</cp:coreProperties>
</file>