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 id="2147483682" r:id="rId4"/>
  </p:sldMasterIdLst>
  <p:notesMasterIdLst>
    <p:notesMasterId r:id="rId10"/>
  </p:notesMasterIdLst>
  <p:sldIdLst>
    <p:sldId id="321" r:id="rId5"/>
    <p:sldId id="322" r:id="rId6"/>
    <p:sldId id="323" r:id="rId7"/>
    <p:sldId id="324" r:id="rId8"/>
    <p:sldId id="32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2" d="100"/>
          <a:sy n="72"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B57C6-860C-46AA-9A9F-6BD5EA735C9E}"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5CAA84-DC94-43EE-8A62-4832C6E52B4F}" type="slidenum">
              <a:rPr lang="en-US" smtClean="0"/>
              <a:t>‹#›</a:t>
            </a:fld>
            <a:endParaRPr lang="en-US"/>
          </a:p>
        </p:txBody>
      </p:sp>
    </p:spTree>
    <p:extLst>
      <p:ext uri="{BB962C8B-B14F-4D97-AF65-F5344CB8AC3E}">
        <p14:creationId xmlns:p14="http://schemas.microsoft.com/office/powerpoint/2010/main" val="384347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p150:notes"/>
          <p:cNvSpPr txBox="1"/>
          <p:nvPr/>
        </p:nvSpPr>
        <p:spPr>
          <a:xfrm>
            <a:off x="0" y="0"/>
            <a:ext cx="3027362" cy="4635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MS PGothic"/>
                <a:ea typeface="MS PGothic"/>
                <a:cs typeface="MS PGothic"/>
                <a:sym typeface="MS PGothic"/>
              </a:rPr>
              <a:t>GTO2003EXT.ppt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32" name="Google Shape;832;p150:notes"/>
          <p:cNvSpPr txBox="1"/>
          <p:nvPr/>
        </p:nvSpPr>
        <p:spPr>
          <a:xfrm>
            <a:off x="3956050" y="0"/>
            <a:ext cx="3027362" cy="463550"/>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33" name="Google Shape;833;p150:notes"/>
          <p:cNvSpPr txBox="1"/>
          <p:nvPr/>
        </p:nvSpPr>
        <p:spPr>
          <a:xfrm>
            <a:off x="3956050" y="8805862"/>
            <a:ext cx="3027362" cy="46355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34" name="Google Shape;834;p150: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5" name="Google Shape;835;p150: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p152: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52: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p153:notes"/>
          <p:cNvSpPr txBox="1"/>
          <p:nvPr/>
        </p:nvSpPr>
        <p:spPr>
          <a:xfrm>
            <a:off x="3956050" y="8805862"/>
            <a:ext cx="3027362" cy="46355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51" name="Google Shape;851;p153: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2" name="Google Shape;852;p153: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8"/>
        <p:cNvGrpSpPr/>
        <p:nvPr/>
      </p:nvGrpSpPr>
      <p:grpSpPr>
        <a:xfrm>
          <a:off x="0" y="0"/>
          <a:ext cx="0" cy="0"/>
          <a:chOff x="0" y="0"/>
          <a:chExt cx="0" cy="0"/>
        </a:xfrm>
      </p:grpSpPr>
      <p:sp>
        <p:nvSpPr>
          <p:cNvPr id="859" name="Google Shape;859;p155:notes"/>
          <p:cNvSpPr txBox="1"/>
          <p:nvPr/>
        </p:nvSpPr>
        <p:spPr>
          <a:xfrm>
            <a:off x="3956050" y="8805862"/>
            <a:ext cx="3027362" cy="46355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60" name="Google Shape;860;p155: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1" name="Google Shape;861;p155: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p157:notes"/>
          <p:cNvSpPr txBox="1"/>
          <p:nvPr/>
        </p:nvSpPr>
        <p:spPr>
          <a:xfrm>
            <a:off x="3956050" y="8805862"/>
            <a:ext cx="3027362" cy="46355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69" name="Google Shape;869;p157: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0" name="Google Shape;870;p157: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0E3E-21D3-31A8-C27E-A993B9CC4A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F36DB1-F579-4D82-6CD0-4257D770F6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D68C52-24AE-B080-B671-30C0EF1C22E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9A2D4F1-FBF3-FF6B-748E-4EE24A7C0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EB8AB-A917-1235-873E-4FEC1804B7E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3344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2A08-5789-A157-793A-DD36A0F975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61A81-13B8-706A-B4DB-A47A8F3CA3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88FB9-5F7C-02E2-ED6B-C8D979E4038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7A37035-6A67-67A8-94FA-B7C8AB309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297B5-97E8-9219-2BD3-08BCE5060AA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7641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C5D34-2A5A-753E-F1DB-5DE57493ED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8E232-67A7-1DD3-D547-4672765EDD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4E895-A260-84DB-62DC-8096BD07185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80D71E7B-ED8A-A560-AD18-18C84D2A6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1C117-E9DA-31DB-DE33-3B60CA61239B}"/>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935849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3276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5" name="Picture 8" descr="CEDAlogo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36801" y="838200"/>
            <a:ext cx="7897284"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1016001" y="3886200"/>
            <a:ext cx="10363200" cy="579438"/>
          </a:xfrm>
        </p:spPr>
        <p:txBody>
          <a:bodyPr wrap="square" anchor="b">
            <a:spAutoFit/>
          </a:bodyPr>
          <a:lstStyle>
            <a:lvl1pPr>
              <a:defRPr/>
            </a:lvl1pPr>
          </a:lstStyle>
          <a:p>
            <a:r>
              <a:rPr lang="en-US" dirty="0"/>
              <a:t>Presentation Title</a:t>
            </a:r>
          </a:p>
        </p:txBody>
      </p:sp>
      <p:sp>
        <p:nvSpPr>
          <p:cNvPr id="9219" name="Rectangle 3"/>
          <p:cNvSpPr>
            <a:spLocks noGrp="1" noChangeArrowheads="1"/>
          </p:cNvSpPr>
          <p:nvPr>
            <p:ph type="subTitle" idx="1"/>
          </p:nvPr>
        </p:nvSpPr>
        <p:spPr>
          <a:xfrm>
            <a:off x="1117601" y="5105401"/>
            <a:ext cx="10363200" cy="519113"/>
          </a:xfrm>
        </p:spPr>
        <p:txBody>
          <a:bodyPr/>
          <a:lstStyle>
            <a:lvl1pPr marL="0" indent="0" algn="ctr">
              <a:buFont typeface="Wingdings" charset="2"/>
              <a:buNone/>
              <a:defRPr>
                <a:solidFill>
                  <a:srgbClr val="6578A2"/>
                </a:solidFill>
              </a:defRPr>
            </a:lvl1pPr>
          </a:lstStyle>
          <a:p>
            <a:r>
              <a:rPr lang="en-US"/>
              <a:t>Subtitle</a:t>
            </a:r>
          </a:p>
        </p:txBody>
      </p:sp>
      <p:sp>
        <p:nvSpPr>
          <p:cNvPr id="6" name="Footer Placeholder 5"/>
          <p:cNvSpPr>
            <a:spLocks noGrp="1" noChangeArrowheads="1"/>
          </p:cNvSpPr>
          <p:nvPr>
            <p:ph type="ftr" sz="quarter" idx="10"/>
          </p:nvPr>
        </p:nvSpPr>
        <p:spPr bwMode="auto">
          <a:xfrm>
            <a:off x="10962218" y="6435725"/>
            <a:ext cx="1071033" cy="304800"/>
          </a:xfrm>
          <a:prstGeom prst="rect">
            <a:avLst/>
          </a:prstGeom>
          <a:ln>
            <a:miter lim="800000"/>
            <a:headEnd/>
            <a:tailEnd/>
          </a:ln>
        </p:spPr>
        <p:txBody>
          <a:bodyPr vert="horz" wrap="none" lIns="91440" tIns="45720" rIns="91440" bIns="45720" numCol="1" anchor="t" anchorCtr="0" compatLnSpc="1">
            <a:prstTxWarp prst="textNoShape">
              <a:avLst/>
            </a:prstTxWarp>
          </a:bodyPr>
          <a:lstStyle>
            <a:lvl1pPr algn="r">
              <a:defRPr sz="1600" b="0">
                <a:solidFill>
                  <a:srgbClr val="E51837"/>
                </a:solidFill>
                <a:latin typeface="Tahoma" pitchFamily="-112" charset="0"/>
                <a:ea typeface="+mn-ea"/>
                <a:cs typeface="+mn-cs"/>
              </a:defRPr>
            </a:lvl1pPr>
          </a:lstStyle>
          <a:p>
            <a:pPr>
              <a:defRPr/>
            </a:pPr>
            <a:endParaRPr lang="en-US"/>
          </a:p>
        </p:txBody>
      </p:sp>
    </p:spTree>
    <p:extLst>
      <p:ext uri="{BB962C8B-B14F-4D97-AF65-F5344CB8AC3E}">
        <p14:creationId xmlns:p14="http://schemas.microsoft.com/office/powerpoint/2010/main" val="67230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371600"/>
            <a:ext cx="10972800" cy="4648200"/>
          </a:xfrm>
        </p:spPr>
        <p:txBody>
          <a:bodyPr/>
          <a:lstStyle>
            <a:lvl1pPr>
              <a:defRPr sz="2600"/>
            </a:lvl1pPr>
            <a:lvl2pPr>
              <a:defRPr sz="22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33D80FE5-F6A4-4408-9D64-7361C7D3C16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41942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marL="342900" marR="0" indent="-342900" algn="ctr" defTabSz="914400" rtl="0" eaLnBrk="0" fontAlgn="base" latinLnBrk="0" hangingPunct="0">
              <a:lnSpc>
                <a:spcPct val="100000"/>
              </a:lnSpc>
              <a:spcBef>
                <a:spcPct val="20000"/>
              </a:spcBef>
              <a:spcAft>
                <a:spcPct val="0"/>
              </a:spcAft>
              <a:tabLst/>
              <a:defRPr sz="3600" b="1" cap="small" baseline="0"/>
            </a:lvl1pPr>
          </a:lstStyle>
          <a:p>
            <a:pPr marL="342900" marR="0" lvl="0" indent="-342900" defTabSz="914400" rtl="0" eaLnBrk="0" fontAlgn="base" latinLnBrk="0" hangingPunct="0">
              <a:lnSpc>
                <a:spcPct val="100000"/>
              </a:lnSpc>
              <a:spcBef>
                <a:spcPct val="20000"/>
              </a:spcBef>
              <a:spcAft>
                <a:spcPct val="0"/>
              </a:spcAft>
              <a:tabLst/>
              <a:defRPr/>
            </a:pPr>
            <a:r>
              <a:rPr kumimoji="0" lang="en-US" sz="2400" b="0" i="0" u="none" strike="noStrike" kern="0" cap="none" spc="0" normalizeH="0" baseline="0" noProof="0" dirty="0">
                <a:ln>
                  <a:noFill/>
                </a:ln>
                <a:solidFill>
                  <a:srgbClr val="002D62"/>
                </a:solidFill>
                <a:effectLst/>
                <a:uLnTx/>
                <a:uFillTx/>
                <a:latin typeface="+mj-lt"/>
                <a:ea typeface="MS PGothic" pitchFamily="34" charset="-128"/>
              </a:rPr>
              <a:t>Click to edit Master text styles</a:t>
            </a:r>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lgn="ctr">
              <a:spcAft>
                <a:spcPts val="1200"/>
              </a:spcAft>
              <a:buNone/>
              <a:defRPr kumimoji="0" lang="en-US" sz="3600" b="1" i="0" u="none" strike="noStrike" kern="0" cap="none" spc="0" normalizeH="0" baseline="0" noProof="0" dirty="0" smtClean="0">
                <a:ln>
                  <a:noFill/>
                </a:ln>
                <a:solidFill>
                  <a:srgbClr val="002D62"/>
                </a:solidFill>
                <a:effectLst/>
                <a:uLnTx/>
                <a:uFillTx/>
                <a:latin typeface="+mn-lt"/>
                <a:ea typeface="MS PGothic" pitchFamily="34" charset="-128"/>
                <a:cs typeface="ＭＳ Ｐゴシック"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kumimoji="0" lang="en-US" sz="3200" b="0" i="0" u="none" strike="noStrike" kern="0" cap="none" spc="0" normalizeH="0" baseline="0" noProof="0" dirty="0">
                <a:ln>
                  <a:noFill/>
                </a:ln>
                <a:solidFill>
                  <a:srgbClr val="002D62"/>
                </a:solidFill>
                <a:effectLst/>
                <a:uLnTx/>
                <a:uFillTx/>
                <a:latin typeface="+mn-lt"/>
                <a:ea typeface="MS PGothic" pitchFamily="34" charset="-128"/>
              </a:rPr>
              <a:t>Click to edit Master title style</a:t>
            </a:r>
          </a:p>
          <a:p>
            <a:pPr lvl="0"/>
            <a:endParaRPr kumimoji="0" lang="en-US" sz="3200" b="0" i="0" u="none" strike="noStrike" kern="0" cap="none" spc="0" normalizeH="0" baseline="0" noProof="0" dirty="0">
              <a:ln>
                <a:noFill/>
              </a:ln>
              <a:solidFill>
                <a:srgbClr val="002D62"/>
              </a:solidFill>
              <a:effectLst/>
              <a:uLnTx/>
              <a:uFillTx/>
              <a:latin typeface="+mn-lt"/>
              <a:ea typeface="MS PGothic" pitchFamily="34" charset="-128"/>
            </a:endParaRPr>
          </a:p>
        </p:txBody>
      </p:sp>
      <p:sp>
        <p:nvSpPr>
          <p:cNvPr id="4" name="Rectangle 6"/>
          <p:cNvSpPr>
            <a:spLocks noGrp="1" noChangeArrowheads="1"/>
          </p:cNvSpPr>
          <p:nvPr>
            <p:ph type="sldNum" sz="quarter" idx="10"/>
          </p:nvPr>
        </p:nvSpPr>
        <p:spPr>
          <a:ln/>
        </p:spPr>
        <p:txBody>
          <a:bodyPr/>
          <a:lstStyle>
            <a:lvl1pPr>
              <a:defRPr/>
            </a:lvl1pPr>
          </a:lstStyle>
          <a:p>
            <a:fld id="{57F42220-7FDF-4CE8-8A03-14384AFC497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996715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2EFF5684-82FC-4091-8ED3-85161EC0774B}"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2756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6E0CE70A-5F06-4FCD-8800-B7B1AFE74A22}" type="slidenum">
              <a:rPr lang="en-US"/>
              <a:pPr/>
              <a:t>‹#›</a:t>
            </a:fld>
            <a:endParaRPr lang="en-US"/>
          </a:p>
        </p:txBody>
      </p:sp>
      <p:sp>
        <p:nvSpPr>
          <p:cNvPr id="8"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08267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AC9A793C-B2FF-40D2-AA08-30DB1590CFDA}" type="slidenum">
              <a:rPr lang="en-US"/>
              <a:pPr/>
              <a:t>‹#›</a:t>
            </a:fld>
            <a:endParaRPr lang="en-US"/>
          </a:p>
        </p:txBody>
      </p:sp>
      <p:sp>
        <p:nvSpPr>
          <p:cNvPr id="4"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952637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B261BF1-5648-4B97-B973-4482831CC490}" type="slidenum">
              <a:rPr lang="en-US"/>
              <a:pPr/>
              <a:t>‹#›</a:t>
            </a:fld>
            <a:endParaRPr lang="en-US"/>
          </a:p>
        </p:txBody>
      </p:sp>
      <p:sp>
        <p:nvSpPr>
          <p:cNvPr id="3"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77869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DB19144-DA24-4577-B593-7F31D12A1FB2}"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5719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A266-4CB5-6127-1729-7721CC5C7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208CC-DD98-AB03-62EC-33056E97DC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F7765-7766-605D-C228-55E21D0F9B0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388267E-9BAC-1AFE-1BB2-C4B39EB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40DE5-B4FE-DF4D-14C9-F19DDBF43561}"/>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223865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5B08A0A-9EE6-4522-B414-FEFF62E9460C}"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3597664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blackWhite">
          <a:xfrm>
            <a:off x="0" y="0"/>
            <a:ext cx="12192000" cy="16906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5" name="Picture 9" descr="CEDAlogoColor.jpg"/>
          <p:cNvPicPr>
            <a:picLocks noChangeAspect="1"/>
          </p:cNvPicPr>
          <p:nvPr userDrawn="1"/>
        </p:nvPicPr>
        <p:blipFill>
          <a:blip r:embed="rId2"/>
          <a:srcRect/>
          <a:stretch>
            <a:fillRect/>
          </a:stretch>
        </p:blipFill>
        <p:spPr bwMode="auto">
          <a:xfrm>
            <a:off x="1" y="0"/>
            <a:ext cx="8564033" cy="1682750"/>
          </a:xfrm>
          <a:prstGeom prst="rect">
            <a:avLst/>
          </a:prstGeom>
          <a:noFill/>
          <a:ln w="9525">
            <a:noFill/>
            <a:miter lim="800000"/>
            <a:headEnd/>
            <a:tailEnd/>
          </a:ln>
        </p:spPr>
      </p:pic>
      <p:sp>
        <p:nvSpPr>
          <p:cNvPr id="1077253" name="Rectangle 5"/>
          <p:cNvSpPr>
            <a:spLocks noGrp="1" noChangeArrowheads="1"/>
          </p:cNvSpPr>
          <p:nvPr>
            <p:ph type="ctrTitle"/>
          </p:nvPr>
        </p:nvSpPr>
        <p:spPr bwMode="black">
          <a:xfrm>
            <a:off x="520701" y="2493964"/>
            <a:ext cx="10606617" cy="1470025"/>
          </a:xfrm>
        </p:spPr>
        <p:txBody>
          <a:bodyPr anchor="t"/>
          <a:lstStyle>
            <a:lvl1pPr>
              <a:defRPr>
                <a:solidFill>
                  <a:schemeClr val="tx1"/>
                </a:solidFill>
              </a:defRPr>
            </a:lvl1pPr>
          </a:lstStyle>
          <a:p>
            <a:endParaRPr lang="en-US" dirty="0"/>
          </a:p>
        </p:txBody>
      </p:sp>
      <p:sp>
        <p:nvSpPr>
          <p:cNvPr id="1077254" name="Rectangle 6"/>
          <p:cNvSpPr>
            <a:spLocks noGrp="1" noChangeArrowheads="1"/>
          </p:cNvSpPr>
          <p:nvPr>
            <p:ph type="subTitle" idx="1"/>
          </p:nvPr>
        </p:nvSpPr>
        <p:spPr bwMode="black">
          <a:xfrm>
            <a:off x="990600" y="4043364"/>
            <a:ext cx="8534400" cy="998537"/>
          </a:xfrm>
        </p:spPr>
        <p:txBody>
          <a:bodyPr/>
          <a:lstStyle>
            <a:lvl1pPr marL="0" indent="0">
              <a:lnSpc>
                <a:spcPct val="90000"/>
              </a:lnSpc>
              <a:spcBef>
                <a:spcPct val="0"/>
              </a:spcBef>
              <a:spcAft>
                <a:spcPct val="0"/>
              </a:spcAft>
              <a:buFont typeface="Wingdings" pitchFamily="-108" charset="2"/>
              <a:buNone/>
              <a:defRPr b="0">
                <a:solidFill>
                  <a:srgbClr val="0000FF"/>
                </a:solidFill>
              </a:defRPr>
            </a:lvl1pPr>
          </a:lstStyle>
          <a:p>
            <a:endParaRPr lang="en-US"/>
          </a:p>
        </p:txBody>
      </p:sp>
      <p:sp>
        <p:nvSpPr>
          <p:cNvPr id="6" name="Footer Placeholder 5"/>
          <p:cNvSpPr>
            <a:spLocks noGrp="1" noChangeArrowheads="1"/>
          </p:cNvSpPr>
          <p:nvPr>
            <p:ph type="ftr" sz="quarter" idx="10"/>
          </p:nvPr>
        </p:nvSpPr>
        <p:spPr bwMode="auto">
          <a:xfrm>
            <a:off x="304800" y="6221413"/>
            <a:ext cx="3862917"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D1D38"/>
                </a:solidFill>
                <a:latin typeface="Arial" charset="0"/>
                <a:cs typeface="Arial" charset="0"/>
              </a:defRPr>
            </a:lvl1pPr>
          </a:lstStyle>
          <a:p>
            <a:pPr>
              <a:defRPr/>
            </a:pPr>
            <a:endParaRPr lang="es-ES"/>
          </a:p>
        </p:txBody>
      </p:sp>
      <p:sp>
        <p:nvSpPr>
          <p:cNvPr id="7" name="Date Placeholder 6"/>
          <p:cNvSpPr>
            <a:spLocks noGrp="1" noChangeArrowheads="1"/>
          </p:cNvSpPr>
          <p:nvPr>
            <p:ph type="dt" sz="quarter" idx="11"/>
          </p:nvPr>
        </p:nvSpPr>
        <p:spPr bwMode="auto">
          <a:xfrm>
            <a:off x="7188200" y="6221413"/>
            <a:ext cx="2159000"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FFFFF"/>
                </a:solidFill>
                <a:latin typeface="Arial" charset="0"/>
                <a:cs typeface="Arial" charset="0"/>
              </a:defRPr>
            </a:lvl1pPr>
          </a:lstStyle>
          <a:p>
            <a:pPr>
              <a:defRPr/>
            </a:pPr>
            <a:fld id="{5A3ADFA8-FE0E-4C21-9EF8-A745CA6B4666}" type="datetime1">
              <a:rPr lang="en-US"/>
              <a:pPr>
                <a:defRPr/>
              </a:pPr>
              <a:t>6/9/2022</a:t>
            </a:fld>
            <a:endParaRPr lang="en-US"/>
          </a:p>
        </p:txBody>
      </p:sp>
    </p:spTree>
    <p:extLst>
      <p:ext uri="{BB962C8B-B14F-4D97-AF65-F5344CB8AC3E}">
        <p14:creationId xmlns:p14="http://schemas.microsoft.com/office/powerpoint/2010/main" val="3977772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Click </a:t>
            </a:r>
            <a:r>
              <a:rPr lang="it-IT" dirty="0" err="1"/>
              <a:t>toedit</a:t>
            </a:r>
            <a:r>
              <a:rPr lang="it-IT" dirty="0"/>
              <a:t> Master </a:t>
            </a:r>
            <a:r>
              <a:rPr lang="it-IT" dirty="0" err="1"/>
              <a:t>title</a:t>
            </a:r>
            <a:r>
              <a:rPr lang="it-IT" dirty="0"/>
              <a:t> style</a:t>
            </a:r>
            <a:endParaRPr lang="en-US" dirty="0"/>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8505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Click to edit Master text styles</a:t>
            </a:r>
          </a:p>
        </p:txBody>
      </p:sp>
    </p:spTree>
    <p:extLst>
      <p:ext uri="{BB962C8B-B14F-4D97-AF65-F5344CB8AC3E}">
        <p14:creationId xmlns:p14="http://schemas.microsoft.com/office/powerpoint/2010/main" val="3014203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914400" y="1776414"/>
            <a:ext cx="508211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9718" y="1776414"/>
            <a:ext cx="5082116"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548685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4772"/>
            <a:ext cx="10972800" cy="1143000"/>
          </a:xfrm>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67058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Click </a:t>
            </a:r>
            <a:r>
              <a:rPr lang="it-IT" dirty="0" err="1"/>
              <a:t>toedit</a:t>
            </a:r>
            <a:r>
              <a:rPr lang="it-IT" dirty="0"/>
              <a:t> Master text </a:t>
            </a:r>
            <a:r>
              <a:rPr lang="it-IT" dirty="0" err="1"/>
              <a:t>styles</a:t>
            </a:r>
            <a:endParaRPr lang="it-IT" dirty="0"/>
          </a:p>
          <a:p>
            <a:pPr lvl="1"/>
            <a:r>
              <a:rPr lang="it-IT" dirty="0" err="1"/>
              <a:t>Secondlevel</a:t>
            </a:r>
            <a:endParaRPr lang="it-IT" dirty="0"/>
          </a:p>
          <a:p>
            <a:pPr lvl="2"/>
            <a:r>
              <a:rPr lang="it-IT" dirty="0" err="1"/>
              <a:t>Thirdlevel</a:t>
            </a:r>
            <a:endParaRPr lang="it-IT" dirty="0"/>
          </a:p>
          <a:p>
            <a:pPr lvl="3"/>
            <a:r>
              <a:rPr lang="it-IT" dirty="0" err="1"/>
              <a:t>Fourthlevel</a:t>
            </a:r>
            <a:endParaRPr lang="it-IT" dirty="0"/>
          </a:p>
          <a:p>
            <a:pPr lvl="4"/>
            <a:r>
              <a:rPr lang="it-IT" dirty="0" err="1"/>
              <a:t>Fifthlevel</a:t>
            </a:r>
            <a:endParaRPr lang="en-US" dirty="0"/>
          </a:p>
        </p:txBody>
      </p:sp>
      <p:sp>
        <p:nvSpPr>
          <p:cNvPr id="5" name="Text Placeholder 4"/>
          <p:cNvSpPr>
            <a:spLocks noGrp="1"/>
          </p:cNvSpPr>
          <p:nvPr>
            <p:ph type="body" sz="quarter" idx="3"/>
          </p:nvPr>
        </p:nvSpPr>
        <p:spPr>
          <a:xfrm>
            <a:off x="6193368" y="167058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2215921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Tree>
    <p:extLst>
      <p:ext uri="{BB962C8B-B14F-4D97-AF65-F5344CB8AC3E}">
        <p14:creationId xmlns:p14="http://schemas.microsoft.com/office/powerpoint/2010/main" val="383204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857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1489135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261412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287-CA0A-9C18-0937-0EA3B0E54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69E9D9-8C15-9807-CFA1-CCDAE1D6B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67ED7C-28E4-DCF0-8D61-94650BE9010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D424CE6-C138-A5F6-E598-AB37EF841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0B67F-397E-2521-5AD3-1F606032C0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7949041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04600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13233" y="871538"/>
            <a:ext cx="2768600" cy="4806950"/>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205318" y="871538"/>
            <a:ext cx="8104716" cy="4806950"/>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8554663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_TITLE_AND_VERTICAL_TEXT" type="vertTitleAndTx">
  <p:cSld name="VERTICAL_TITLE_AND_VERTICAL_TEXT">
    <p:spTree>
      <p:nvGrpSpPr>
        <p:cNvPr id="1" name="Shape 145"/>
        <p:cNvGrpSpPr/>
        <p:nvPr/>
      </p:nvGrpSpPr>
      <p:grpSpPr>
        <a:xfrm>
          <a:off x="0" y="0"/>
          <a:ext cx="0" cy="0"/>
          <a:chOff x="0" y="0"/>
          <a:chExt cx="0" cy="0"/>
        </a:xfrm>
      </p:grpSpPr>
      <p:sp>
        <p:nvSpPr>
          <p:cNvPr id="146" name="Google Shape;146;p38"/>
          <p:cNvSpPr txBox="1">
            <a:spLocks noGrp="1"/>
          </p:cNvSpPr>
          <p:nvPr>
            <p:ph type="title"/>
          </p:nvPr>
        </p:nvSpPr>
        <p:spPr>
          <a:xfrm rot="5400000">
            <a:off x="6519333" y="2095500"/>
            <a:ext cx="6858000" cy="2667000"/>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SzPts val="1400"/>
              <a:buChar char="●"/>
              <a:defRPr sz="3200">
                <a:solidFill>
                  <a:srgbClr val="0000FF"/>
                </a:solidFill>
              </a:defRPr>
            </a:lvl1pPr>
            <a:lvl2pPr lvl="1" algn="l" rtl="0">
              <a:lnSpc>
                <a:spcPct val="90000"/>
              </a:lnSpc>
              <a:spcBef>
                <a:spcPts val="0"/>
              </a:spcBef>
              <a:spcAft>
                <a:spcPts val="0"/>
              </a:spcAft>
              <a:buSzPts val="1400"/>
              <a:buChar char="○"/>
              <a:defRPr sz="3200">
                <a:solidFill>
                  <a:srgbClr val="0000FF"/>
                </a:solidFill>
              </a:defRPr>
            </a:lvl2pPr>
            <a:lvl3pPr lvl="2" algn="l" rtl="0">
              <a:lnSpc>
                <a:spcPct val="90000"/>
              </a:lnSpc>
              <a:spcBef>
                <a:spcPts val="0"/>
              </a:spcBef>
              <a:spcAft>
                <a:spcPts val="0"/>
              </a:spcAft>
              <a:buSzPts val="1400"/>
              <a:buChar char="■"/>
              <a:defRPr sz="3200">
                <a:solidFill>
                  <a:srgbClr val="0000FF"/>
                </a:solidFill>
              </a:defRPr>
            </a:lvl3pPr>
            <a:lvl4pPr lvl="3" algn="l" rtl="0">
              <a:lnSpc>
                <a:spcPct val="90000"/>
              </a:lnSpc>
              <a:spcBef>
                <a:spcPts val="0"/>
              </a:spcBef>
              <a:spcAft>
                <a:spcPts val="0"/>
              </a:spcAft>
              <a:buSzPts val="1400"/>
              <a:buChar char="●"/>
              <a:defRPr sz="3200">
                <a:solidFill>
                  <a:srgbClr val="0000FF"/>
                </a:solidFill>
              </a:defRPr>
            </a:lvl4pPr>
            <a:lvl5pPr lvl="4" algn="l" rtl="0">
              <a:lnSpc>
                <a:spcPct val="90000"/>
              </a:lnSpc>
              <a:spcBef>
                <a:spcPts val="0"/>
              </a:spcBef>
              <a:spcAft>
                <a:spcPts val="0"/>
              </a:spcAft>
              <a:buSzPts val="1400"/>
              <a:buChar char="○"/>
              <a:defRPr sz="3200">
                <a:solidFill>
                  <a:srgbClr val="0000FF"/>
                </a:solidFill>
              </a:defRPr>
            </a:lvl5pPr>
            <a:lvl6pPr marL="457200" lvl="5" algn="l" rtl="0">
              <a:lnSpc>
                <a:spcPct val="90000"/>
              </a:lnSpc>
              <a:spcBef>
                <a:spcPts val="0"/>
              </a:spcBef>
              <a:spcAft>
                <a:spcPts val="0"/>
              </a:spcAft>
              <a:buSzPts val="1400"/>
              <a:buChar char="■"/>
              <a:defRPr sz="3200">
                <a:solidFill>
                  <a:srgbClr val="0000FF"/>
                </a:solidFill>
              </a:defRPr>
            </a:lvl6pPr>
            <a:lvl7pPr marL="914400" lvl="6" algn="l" rtl="0">
              <a:lnSpc>
                <a:spcPct val="90000"/>
              </a:lnSpc>
              <a:spcBef>
                <a:spcPts val="0"/>
              </a:spcBef>
              <a:spcAft>
                <a:spcPts val="0"/>
              </a:spcAft>
              <a:buSzPts val="1400"/>
              <a:buChar char="●"/>
              <a:defRPr sz="3200">
                <a:solidFill>
                  <a:srgbClr val="0000FF"/>
                </a:solidFill>
              </a:defRPr>
            </a:lvl7pPr>
            <a:lvl8pPr marL="1371600" lvl="7" algn="l" rtl="0">
              <a:lnSpc>
                <a:spcPct val="90000"/>
              </a:lnSpc>
              <a:spcBef>
                <a:spcPts val="0"/>
              </a:spcBef>
              <a:spcAft>
                <a:spcPts val="0"/>
              </a:spcAft>
              <a:buSzPts val="1400"/>
              <a:buChar char="○"/>
              <a:defRPr sz="3200">
                <a:solidFill>
                  <a:srgbClr val="0000FF"/>
                </a:solidFill>
              </a:defRPr>
            </a:lvl8pPr>
            <a:lvl9pPr marL="1828800" lvl="8" algn="l" rtl="0">
              <a:lnSpc>
                <a:spcPct val="90000"/>
              </a:lnSpc>
              <a:spcBef>
                <a:spcPts val="0"/>
              </a:spcBef>
              <a:spcAft>
                <a:spcPts val="0"/>
              </a:spcAft>
              <a:buSzPts val="1400"/>
              <a:buChar char="■"/>
              <a:defRPr sz="3200">
                <a:solidFill>
                  <a:srgbClr val="0000FF"/>
                </a:solidFill>
              </a:defRPr>
            </a:lvl9pPr>
          </a:lstStyle>
          <a:p>
            <a:endParaRPr/>
          </a:p>
        </p:txBody>
      </p:sp>
      <p:sp>
        <p:nvSpPr>
          <p:cNvPr id="147" name="Google Shape;147;p38"/>
          <p:cNvSpPr txBox="1">
            <a:spLocks noGrp="1"/>
          </p:cNvSpPr>
          <p:nvPr>
            <p:ph type="body" idx="1"/>
          </p:nvPr>
        </p:nvSpPr>
        <p:spPr>
          <a:xfrm rot="5400000">
            <a:off x="1081616" y="-472017"/>
            <a:ext cx="6858000" cy="7802033"/>
          </a:xfrm>
          <a:prstGeom prst="rect">
            <a:avLst/>
          </a:prstGeom>
          <a:noFill/>
          <a:ln>
            <a:noFill/>
          </a:ln>
        </p:spPr>
        <p:txBody>
          <a:bodyPr spcFirstLastPara="1" wrap="square" lIns="91425" tIns="91425" rIns="91425" bIns="91425" anchor="t" anchorCtr="0">
            <a:noAutofit/>
          </a:bodyPr>
          <a:lstStyle>
            <a:lvl1pPr marL="457200" lvl="0" indent="-317500" algn="l" rtl="0">
              <a:spcBef>
                <a:spcPts val="1000"/>
              </a:spcBef>
              <a:spcAft>
                <a:spcPts val="0"/>
              </a:spcAft>
              <a:buClr>
                <a:srgbClr val="0000FF"/>
              </a:buClr>
              <a:buSzPts val="1400"/>
              <a:buChar char="■"/>
              <a:defRPr sz="2400">
                <a:solidFill>
                  <a:schemeClr val="dk1"/>
                </a:solidFill>
              </a:defRPr>
            </a:lvl1pPr>
            <a:lvl2pPr marL="914400" lvl="1" indent="-317500" algn="l" rtl="0">
              <a:spcBef>
                <a:spcPts val="0"/>
              </a:spcBef>
              <a:spcAft>
                <a:spcPts val="0"/>
              </a:spcAft>
              <a:buClr>
                <a:srgbClr val="0000FF"/>
              </a:buClr>
              <a:buSzPts val="1400"/>
              <a:buFont typeface="Arial"/>
              <a:buChar char="●"/>
              <a:defRPr sz="2200">
                <a:solidFill>
                  <a:schemeClr val="dk1"/>
                </a:solidFill>
                <a:latin typeface="Arial"/>
                <a:ea typeface="Arial"/>
                <a:cs typeface="Arial"/>
                <a:sym typeface="Arial"/>
              </a:defRPr>
            </a:lvl2pPr>
            <a:lvl3pPr marL="1371600" lvl="2"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3pPr>
            <a:lvl4pPr marL="1828800" lvl="3"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4022914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_TEXT" type="vertTx">
  <p:cSld name="VERTICAL_TEXT">
    <p:spTree>
      <p:nvGrpSpPr>
        <p:cNvPr id="1" name="Shape 148"/>
        <p:cNvGrpSpPr/>
        <p:nvPr/>
      </p:nvGrpSpPr>
      <p:grpSpPr>
        <a:xfrm>
          <a:off x="0" y="0"/>
          <a:ext cx="0" cy="0"/>
          <a:chOff x="0" y="0"/>
          <a:chExt cx="0" cy="0"/>
        </a:xfrm>
      </p:grpSpPr>
      <p:sp>
        <p:nvSpPr>
          <p:cNvPr id="149" name="Google Shape;149;p39"/>
          <p:cNvSpPr txBox="1">
            <a:spLocks noGrp="1"/>
          </p:cNvSpPr>
          <p:nvPr>
            <p:ph type="title"/>
          </p:nvPr>
        </p:nvSpPr>
        <p:spPr>
          <a:xfrm>
            <a:off x="609601" y="0"/>
            <a:ext cx="10028767" cy="1331912"/>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SzPts val="1400"/>
              <a:buChar char="●"/>
              <a:defRPr sz="3200">
                <a:solidFill>
                  <a:srgbClr val="0000FF"/>
                </a:solidFill>
              </a:defRPr>
            </a:lvl1pPr>
            <a:lvl2pPr lvl="1" algn="l" rtl="0">
              <a:lnSpc>
                <a:spcPct val="90000"/>
              </a:lnSpc>
              <a:spcBef>
                <a:spcPts val="0"/>
              </a:spcBef>
              <a:spcAft>
                <a:spcPts val="0"/>
              </a:spcAft>
              <a:buSzPts val="1400"/>
              <a:buChar char="○"/>
              <a:defRPr sz="3200">
                <a:solidFill>
                  <a:srgbClr val="0000FF"/>
                </a:solidFill>
              </a:defRPr>
            </a:lvl2pPr>
            <a:lvl3pPr lvl="2" algn="l" rtl="0">
              <a:lnSpc>
                <a:spcPct val="90000"/>
              </a:lnSpc>
              <a:spcBef>
                <a:spcPts val="0"/>
              </a:spcBef>
              <a:spcAft>
                <a:spcPts val="0"/>
              </a:spcAft>
              <a:buSzPts val="1400"/>
              <a:buChar char="■"/>
              <a:defRPr sz="3200">
                <a:solidFill>
                  <a:srgbClr val="0000FF"/>
                </a:solidFill>
              </a:defRPr>
            </a:lvl3pPr>
            <a:lvl4pPr lvl="3" algn="l" rtl="0">
              <a:lnSpc>
                <a:spcPct val="90000"/>
              </a:lnSpc>
              <a:spcBef>
                <a:spcPts val="0"/>
              </a:spcBef>
              <a:spcAft>
                <a:spcPts val="0"/>
              </a:spcAft>
              <a:buSzPts val="1400"/>
              <a:buChar char="●"/>
              <a:defRPr sz="3200">
                <a:solidFill>
                  <a:srgbClr val="0000FF"/>
                </a:solidFill>
              </a:defRPr>
            </a:lvl4pPr>
            <a:lvl5pPr lvl="4" algn="l" rtl="0">
              <a:lnSpc>
                <a:spcPct val="90000"/>
              </a:lnSpc>
              <a:spcBef>
                <a:spcPts val="0"/>
              </a:spcBef>
              <a:spcAft>
                <a:spcPts val="0"/>
              </a:spcAft>
              <a:buSzPts val="1400"/>
              <a:buChar char="○"/>
              <a:defRPr sz="3200">
                <a:solidFill>
                  <a:srgbClr val="0000FF"/>
                </a:solidFill>
              </a:defRPr>
            </a:lvl5pPr>
            <a:lvl6pPr marL="457200" lvl="5" algn="l" rtl="0">
              <a:lnSpc>
                <a:spcPct val="90000"/>
              </a:lnSpc>
              <a:spcBef>
                <a:spcPts val="0"/>
              </a:spcBef>
              <a:spcAft>
                <a:spcPts val="0"/>
              </a:spcAft>
              <a:buSzPts val="1400"/>
              <a:buChar char="■"/>
              <a:defRPr sz="3200">
                <a:solidFill>
                  <a:srgbClr val="0000FF"/>
                </a:solidFill>
              </a:defRPr>
            </a:lvl6pPr>
            <a:lvl7pPr marL="914400" lvl="6" algn="l" rtl="0">
              <a:lnSpc>
                <a:spcPct val="90000"/>
              </a:lnSpc>
              <a:spcBef>
                <a:spcPts val="0"/>
              </a:spcBef>
              <a:spcAft>
                <a:spcPts val="0"/>
              </a:spcAft>
              <a:buSzPts val="1400"/>
              <a:buChar char="●"/>
              <a:defRPr sz="3200">
                <a:solidFill>
                  <a:srgbClr val="0000FF"/>
                </a:solidFill>
              </a:defRPr>
            </a:lvl7pPr>
            <a:lvl8pPr marL="1371600" lvl="7" algn="l" rtl="0">
              <a:lnSpc>
                <a:spcPct val="90000"/>
              </a:lnSpc>
              <a:spcBef>
                <a:spcPts val="0"/>
              </a:spcBef>
              <a:spcAft>
                <a:spcPts val="0"/>
              </a:spcAft>
              <a:buSzPts val="1400"/>
              <a:buChar char="○"/>
              <a:defRPr sz="3200">
                <a:solidFill>
                  <a:srgbClr val="0000FF"/>
                </a:solidFill>
              </a:defRPr>
            </a:lvl8pPr>
            <a:lvl9pPr marL="1828800" lvl="8" algn="l" rtl="0">
              <a:lnSpc>
                <a:spcPct val="90000"/>
              </a:lnSpc>
              <a:spcBef>
                <a:spcPts val="0"/>
              </a:spcBef>
              <a:spcAft>
                <a:spcPts val="0"/>
              </a:spcAft>
              <a:buSzPts val="1400"/>
              <a:buChar char="■"/>
              <a:defRPr sz="3200">
                <a:solidFill>
                  <a:srgbClr val="0000FF"/>
                </a:solidFill>
              </a:defRPr>
            </a:lvl9pPr>
          </a:lstStyle>
          <a:p>
            <a:endParaRPr/>
          </a:p>
        </p:txBody>
      </p:sp>
      <p:sp>
        <p:nvSpPr>
          <p:cNvPr id="150" name="Google Shape;150;p39"/>
          <p:cNvSpPr txBox="1">
            <a:spLocks noGrp="1"/>
          </p:cNvSpPr>
          <p:nvPr>
            <p:ph type="body" idx="1"/>
          </p:nvPr>
        </p:nvSpPr>
        <p:spPr>
          <a:xfrm rot="5400000">
            <a:off x="3557324" y="-866511"/>
            <a:ext cx="5081587" cy="10367433"/>
          </a:xfrm>
          <a:prstGeom prst="rect">
            <a:avLst/>
          </a:prstGeom>
          <a:noFill/>
          <a:ln>
            <a:noFill/>
          </a:ln>
        </p:spPr>
        <p:txBody>
          <a:bodyPr spcFirstLastPara="1" wrap="square" lIns="91425" tIns="91425" rIns="91425" bIns="91425" anchor="t" anchorCtr="0">
            <a:noAutofit/>
          </a:bodyPr>
          <a:lstStyle>
            <a:lvl1pPr marL="457200" lvl="0" indent="-317500" algn="l" rtl="0">
              <a:spcBef>
                <a:spcPts val="1000"/>
              </a:spcBef>
              <a:spcAft>
                <a:spcPts val="0"/>
              </a:spcAft>
              <a:buClr>
                <a:srgbClr val="0000FF"/>
              </a:buClr>
              <a:buSzPts val="1400"/>
              <a:buChar char="■"/>
              <a:defRPr sz="2400">
                <a:solidFill>
                  <a:schemeClr val="dk1"/>
                </a:solidFill>
              </a:defRPr>
            </a:lvl1pPr>
            <a:lvl2pPr marL="914400" lvl="1" indent="-317500" algn="l" rtl="0">
              <a:spcBef>
                <a:spcPts val="0"/>
              </a:spcBef>
              <a:spcAft>
                <a:spcPts val="0"/>
              </a:spcAft>
              <a:buClr>
                <a:srgbClr val="0000FF"/>
              </a:buClr>
              <a:buSzPts val="1400"/>
              <a:buFont typeface="Arial"/>
              <a:buChar char="●"/>
              <a:defRPr sz="2200">
                <a:solidFill>
                  <a:schemeClr val="dk1"/>
                </a:solidFill>
                <a:latin typeface="Arial"/>
                <a:ea typeface="Arial"/>
                <a:cs typeface="Arial"/>
                <a:sym typeface="Arial"/>
              </a:defRPr>
            </a:lvl2pPr>
            <a:lvl3pPr marL="1371600" lvl="2"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3pPr>
            <a:lvl4pPr marL="1828800" lvl="3"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7399498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PICTURE_WITH_CAPTION_TEXT" type="picTx">
  <p:cSld name="PICTURE_WITH_CAPTION_TEXT">
    <p:spTree>
      <p:nvGrpSpPr>
        <p:cNvPr id="1" name="Shape 151"/>
        <p:cNvGrpSpPr/>
        <p:nvPr/>
      </p:nvGrpSpPr>
      <p:grpSpPr>
        <a:xfrm>
          <a:off x="0" y="0"/>
          <a:ext cx="0" cy="0"/>
          <a:chOff x="0" y="0"/>
          <a:chExt cx="0" cy="0"/>
        </a:xfrm>
      </p:grpSpPr>
      <p:sp>
        <p:nvSpPr>
          <p:cNvPr id="152" name="Google Shape;152;p40"/>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sz="2000" b="1"/>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53" name="Google Shape;153;p40"/>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noAutofit/>
          </a:bodyPr>
          <a:lstStyle>
            <a:lvl1pPr marL="457200" lvl="0" indent="-228600" rtl="0">
              <a:spcBef>
                <a:spcPts val="1000"/>
              </a:spcBef>
              <a:spcAft>
                <a:spcPts val="0"/>
              </a:spcAft>
              <a:buSzPts val="1400"/>
              <a:buNone/>
              <a:defRPr sz="1400"/>
            </a:lvl1pPr>
            <a:lvl2pPr marL="914400" lvl="1" indent="-228600" rtl="0">
              <a:spcBef>
                <a:spcPts val="0"/>
              </a:spcBef>
              <a:spcAft>
                <a:spcPts val="0"/>
              </a:spcAft>
              <a:buSzPts val="1400"/>
              <a:buFont typeface="Arial"/>
              <a:buNone/>
              <a:defRPr sz="1200"/>
            </a:lvl2pPr>
            <a:lvl3pPr marL="1371600" lvl="2" indent="-228600" rtl="0">
              <a:spcBef>
                <a:spcPts val="0"/>
              </a:spcBef>
              <a:spcAft>
                <a:spcPts val="0"/>
              </a:spcAft>
              <a:buSzPts val="1400"/>
              <a:buFont typeface="Arial"/>
              <a:buNone/>
              <a:defRPr sz="1000"/>
            </a:lvl3pPr>
            <a:lvl4pPr marL="1828800" lvl="3" indent="-228600" rtl="0">
              <a:spcBef>
                <a:spcPts val="0"/>
              </a:spcBef>
              <a:spcAft>
                <a:spcPts val="0"/>
              </a:spcAft>
              <a:buSzPts val="1400"/>
              <a:buFont typeface="Arial"/>
              <a:buNone/>
              <a:defRPr sz="900"/>
            </a:lvl4pPr>
            <a:lvl5pPr marL="2286000" lvl="4" indent="-228600" rtl="0">
              <a:spcBef>
                <a:spcPts val="0"/>
              </a:spcBef>
              <a:spcAft>
                <a:spcPts val="0"/>
              </a:spcAft>
              <a:buSzPts val="1400"/>
              <a:buFont typeface="Arial"/>
              <a:buNone/>
              <a:defRPr sz="900"/>
            </a:lvl5pPr>
            <a:lvl6pPr marL="2743200" lvl="5" indent="-228600" rtl="0">
              <a:spcBef>
                <a:spcPts val="0"/>
              </a:spcBef>
              <a:spcAft>
                <a:spcPts val="0"/>
              </a:spcAft>
              <a:buSzPts val="1400"/>
              <a:buFont typeface="Arial"/>
              <a:buNone/>
              <a:defRPr sz="900"/>
            </a:lvl6pPr>
            <a:lvl7pPr marL="3200400" lvl="6" indent="-228600" rtl="0">
              <a:spcBef>
                <a:spcPts val="0"/>
              </a:spcBef>
              <a:spcAft>
                <a:spcPts val="0"/>
              </a:spcAft>
              <a:buSzPts val="1400"/>
              <a:buFont typeface="Arial"/>
              <a:buNone/>
              <a:defRPr sz="900"/>
            </a:lvl7pPr>
            <a:lvl8pPr marL="3657600" lvl="7" indent="-228600" rtl="0">
              <a:spcBef>
                <a:spcPts val="0"/>
              </a:spcBef>
              <a:spcAft>
                <a:spcPts val="0"/>
              </a:spcAft>
              <a:buSzPts val="1400"/>
              <a:buFont typeface="Arial"/>
              <a:buNone/>
              <a:defRPr sz="900"/>
            </a:lvl8pPr>
            <a:lvl9pPr marL="4114800" lvl="8" indent="-228600" rtl="0">
              <a:spcBef>
                <a:spcPts val="0"/>
              </a:spcBef>
              <a:spcAft>
                <a:spcPts val="0"/>
              </a:spcAft>
              <a:buSzPts val="1400"/>
              <a:buFont typeface="Arial"/>
              <a:buNone/>
              <a:defRPr sz="900"/>
            </a:lvl9pPr>
          </a:lstStyle>
          <a:p>
            <a:endParaRPr/>
          </a:p>
        </p:txBody>
      </p:sp>
    </p:spTree>
    <p:extLst>
      <p:ext uri="{BB962C8B-B14F-4D97-AF65-F5344CB8AC3E}">
        <p14:creationId xmlns:p14="http://schemas.microsoft.com/office/powerpoint/2010/main" val="9928745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OBJECT_WITH_CAPTION_TEXT" type="objTx">
  <p:cSld name="OBJECT_WITH_CAPTION_TEXT">
    <p:spTree>
      <p:nvGrpSpPr>
        <p:cNvPr id="1" name="Shape 154"/>
        <p:cNvGrpSpPr/>
        <p:nvPr/>
      </p:nvGrpSpPr>
      <p:grpSpPr>
        <a:xfrm>
          <a:off x="0" y="0"/>
          <a:ext cx="0" cy="0"/>
          <a:chOff x="0" y="0"/>
          <a:chExt cx="0" cy="0"/>
        </a:xfrm>
      </p:grpSpPr>
      <p:sp>
        <p:nvSpPr>
          <p:cNvPr id="155" name="Google Shape;155;p41"/>
          <p:cNvSpPr txBox="1">
            <a:spLocks noGrp="1"/>
          </p:cNvSpPr>
          <p:nvPr>
            <p:ph type="title"/>
          </p:nvPr>
        </p:nvSpPr>
        <p:spPr>
          <a:xfrm>
            <a:off x="609601" y="273050"/>
            <a:ext cx="4011084" cy="1162050"/>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sz="2000" b="1"/>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56" name="Google Shape;156;p41"/>
          <p:cNvSpPr txBox="1">
            <a:spLocks noGrp="1"/>
          </p:cNvSpPr>
          <p:nvPr>
            <p:ph type="body" idx="1"/>
          </p:nvPr>
        </p:nvSpPr>
        <p:spPr>
          <a:xfrm>
            <a:off x="4766733" y="273051"/>
            <a:ext cx="6815667" cy="5853113"/>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sz="3200"/>
            </a:lvl1pPr>
            <a:lvl2pPr marL="914400" lvl="1" indent="-317500" rtl="0">
              <a:spcBef>
                <a:spcPts val="0"/>
              </a:spcBef>
              <a:spcAft>
                <a:spcPts val="0"/>
              </a:spcAft>
              <a:buSzPts val="1400"/>
              <a:buChar char="●"/>
              <a:defRPr sz="2800"/>
            </a:lvl2pPr>
            <a:lvl3pPr marL="1371600" lvl="2" indent="-317500" rtl="0">
              <a:spcBef>
                <a:spcPts val="0"/>
              </a:spcBef>
              <a:spcAft>
                <a:spcPts val="0"/>
              </a:spcAft>
              <a:buSzPts val="1400"/>
              <a:buChar char="●"/>
              <a:defRPr sz="2400"/>
            </a:lvl3pPr>
            <a:lvl4pPr marL="1828800" lvl="3" indent="-317500" rtl="0">
              <a:spcBef>
                <a:spcPts val="0"/>
              </a:spcBef>
              <a:spcAft>
                <a:spcPts val="0"/>
              </a:spcAft>
              <a:buSzPts val="1400"/>
              <a:buChar char="●"/>
              <a:defRPr sz="2000"/>
            </a:lvl4pPr>
            <a:lvl5pPr marL="2286000" lvl="4" indent="-317500" rtl="0">
              <a:spcBef>
                <a:spcPts val="0"/>
              </a:spcBef>
              <a:spcAft>
                <a:spcPts val="0"/>
              </a:spcAft>
              <a:buSzPts val="1400"/>
              <a:buChar char="●"/>
              <a:defRPr sz="2000"/>
            </a:lvl5pPr>
            <a:lvl6pPr marL="2743200" lvl="5" indent="-317500" rtl="0">
              <a:spcBef>
                <a:spcPts val="0"/>
              </a:spcBef>
              <a:spcAft>
                <a:spcPts val="0"/>
              </a:spcAft>
              <a:buSzPts val="1400"/>
              <a:buChar char="●"/>
              <a:defRPr sz="2000"/>
            </a:lvl6pPr>
            <a:lvl7pPr marL="3200400" lvl="6" indent="-317500" rtl="0">
              <a:spcBef>
                <a:spcPts val="0"/>
              </a:spcBef>
              <a:spcAft>
                <a:spcPts val="0"/>
              </a:spcAft>
              <a:buSzPts val="1400"/>
              <a:buChar char="●"/>
              <a:defRPr sz="2000"/>
            </a:lvl7pPr>
            <a:lvl8pPr marL="3657600" lvl="7" indent="-317500" rtl="0">
              <a:spcBef>
                <a:spcPts val="0"/>
              </a:spcBef>
              <a:spcAft>
                <a:spcPts val="0"/>
              </a:spcAft>
              <a:buSzPts val="1400"/>
              <a:buChar char="●"/>
              <a:defRPr sz="2000"/>
            </a:lvl8pPr>
            <a:lvl9pPr marL="4114800" lvl="8" indent="-317500" rtl="0">
              <a:spcBef>
                <a:spcPts val="0"/>
              </a:spcBef>
              <a:spcAft>
                <a:spcPts val="0"/>
              </a:spcAft>
              <a:buSzPts val="1400"/>
              <a:buChar char="●"/>
              <a:defRPr sz="2000"/>
            </a:lvl9pPr>
          </a:lstStyle>
          <a:p>
            <a:endParaRPr/>
          </a:p>
        </p:txBody>
      </p:sp>
      <p:sp>
        <p:nvSpPr>
          <p:cNvPr id="157" name="Google Shape;157;p41"/>
          <p:cNvSpPr txBox="1">
            <a:spLocks noGrp="1"/>
          </p:cNvSpPr>
          <p:nvPr>
            <p:ph type="body" idx="2"/>
          </p:nvPr>
        </p:nvSpPr>
        <p:spPr>
          <a:xfrm>
            <a:off x="609601" y="1435101"/>
            <a:ext cx="4011084" cy="4691063"/>
          </a:xfrm>
          <a:prstGeom prst="rect">
            <a:avLst/>
          </a:prstGeom>
          <a:noFill/>
          <a:ln>
            <a:noFill/>
          </a:ln>
        </p:spPr>
        <p:txBody>
          <a:bodyPr spcFirstLastPara="1" wrap="square" lIns="91425" tIns="91425" rIns="91425" bIns="91425" anchor="t" anchorCtr="0">
            <a:noAutofit/>
          </a:bodyPr>
          <a:lstStyle>
            <a:lvl1pPr marL="457200" lvl="0" indent="-228600" rtl="0">
              <a:spcBef>
                <a:spcPts val="1000"/>
              </a:spcBef>
              <a:spcAft>
                <a:spcPts val="0"/>
              </a:spcAft>
              <a:buSzPts val="1400"/>
              <a:buNone/>
              <a:defRPr sz="1400"/>
            </a:lvl1pPr>
            <a:lvl2pPr marL="914400" lvl="1" indent="-228600" rtl="0">
              <a:spcBef>
                <a:spcPts val="0"/>
              </a:spcBef>
              <a:spcAft>
                <a:spcPts val="0"/>
              </a:spcAft>
              <a:buSzPts val="1400"/>
              <a:buFont typeface="Arial"/>
              <a:buNone/>
              <a:defRPr sz="1200"/>
            </a:lvl2pPr>
            <a:lvl3pPr marL="1371600" lvl="2" indent="-228600" rtl="0">
              <a:spcBef>
                <a:spcPts val="0"/>
              </a:spcBef>
              <a:spcAft>
                <a:spcPts val="0"/>
              </a:spcAft>
              <a:buSzPts val="1400"/>
              <a:buFont typeface="Arial"/>
              <a:buNone/>
              <a:defRPr sz="1000"/>
            </a:lvl3pPr>
            <a:lvl4pPr marL="1828800" lvl="3" indent="-228600" rtl="0">
              <a:spcBef>
                <a:spcPts val="0"/>
              </a:spcBef>
              <a:spcAft>
                <a:spcPts val="0"/>
              </a:spcAft>
              <a:buSzPts val="1400"/>
              <a:buFont typeface="Arial"/>
              <a:buNone/>
              <a:defRPr sz="900"/>
            </a:lvl4pPr>
            <a:lvl5pPr marL="2286000" lvl="4" indent="-228600" rtl="0">
              <a:spcBef>
                <a:spcPts val="0"/>
              </a:spcBef>
              <a:spcAft>
                <a:spcPts val="0"/>
              </a:spcAft>
              <a:buSzPts val="1400"/>
              <a:buFont typeface="Arial"/>
              <a:buNone/>
              <a:defRPr sz="900"/>
            </a:lvl5pPr>
            <a:lvl6pPr marL="2743200" lvl="5" indent="-228600" rtl="0">
              <a:spcBef>
                <a:spcPts val="0"/>
              </a:spcBef>
              <a:spcAft>
                <a:spcPts val="0"/>
              </a:spcAft>
              <a:buSzPts val="1400"/>
              <a:buFont typeface="Arial"/>
              <a:buNone/>
              <a:defRPr sz="900"/>
            </a:lvl6pPr>
            <a:lvl7pPr marL="3200400" lvl="6" indent="-228600" rtl="0">
              <a:spcBef>
                <a:spcPts val="0"/>
              </a:spcBef>
              <a:spcAft>
                <a:spcPts val="0"/>
              </a:spcAft>
              <a:buSzPts val="1400"/>
              <a:buFont typeface="Arial"/>
              <a:buNone/>
              <a:defRPr sz="900"/>
            </a:lvl7pPr>
            <a:lvl8pPr marL="3657600" lvl="7" indent="-228600" rtl="0">
              <a:spcBef>
                <a:spcPts val="0"/>
              </a:spcBef>
              <a:spcAft>
                <a:spcPts val="0"/>
              </a:spcAft>
              <a:buSzPts val="1400"/>
              <a:buFont typeface="Arial"/>
              <a:buNone/>
              <a:defRPr sz="900"/>
            </a:lvl8pPr>
            <a:lvl9pPr marL="4114800" lvl="8" indent="-228600" rtl="0">
              <a:spcBef>
                <a:spcPts val="0"/>
              </a:spcBef>
              <a:spcAft>
                <a:spcPts val="0"/>
              </a:spcAft>
              <a:buSzPts val="1400"/>
              <a:buFont typeface="Arial"/>
              <a:buNone/>
              <a:defRPr sz="900"/>
            </a:lvl9pPr>
          </a:lstStyle>
          <a:p>
            <a:endParaRPr/>
          </a:p>
        </p:txBody>
      </p:sp>
    </p:spTree>
    <p:extLst>
      <p:ext uri="{BB962C8B-B14F-4D97-AF65-F5344CB8AC3E}">
        <p14:creationId xmlns:p14="http://schemas.microsoft.com/office/powerpoint/2010/main" val="34725125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8"/>
        <p:cNvGrpSpPr/>
        <p:nvPr/>
      </p:nvGrpSpPr>
      <p:grpSpPr>
        <a:xfrm>
          <a:off x="0" y="0"/>
          <a:ext cx="0" cy="0"/>
          <a:chOff x="0" y="0"/>
          <a:chExt cx="0" cy="0"/>
        </a:xfrm>
      </p:grpSpPr>
    </p:spTree>
    <p:extLst>
      <p:ext uri="{BB962C8B-B14F-4D97-AF65-F5344CB8AC3E}">
        <p14:creationId xmlns:p14="http://schemas.microsoft.com/office/powerpoint/2010/main" val="26040126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59"/>
        <p:cNvGrpSpPr/>
        <p:nvPr/>
      </p:nvGrpSpPr>
      <p:grpSpPr>
        <a:xfrm>
          <a:off x="0" y="0"/>
          <a:ext cx="0" cy="0"/>
          <a:chOff x="0" y="0"/>
          <a:chExt cx="0" cy="0"/>
        </a:xfrm>
      </p:grpSpPr>
      <p:sp>
        <p:nvSpPr>
          <p:cNvPr id="160" name="Google Shape;160;p43"/>
          <p:cNvSpPr txBox="1">
            <a:spLocks noGrp="1"/>
          </p:cNvSpPr>
          <p:nvPr>
            <p:ph type="title"/>
          </p:nvPr>
        </p:nvSpPr>
        <p:spPr>
          <a:xfrm>
            <a:off x="609601" y="0"/>
            <a:ext cx="10028767" cy="1331912"/>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SzPts val="1400"/>
              <a:buChar char="●"/>
              <a:defRPr sz="3200">
                <a:solidFill>
                  <a:srgbClr val="0000FF"/>
                </a:solidFill>
              </a:defRPr>
            </a:lvl1pPr>
            <a:lvl2pPr lvl="1" algn="l" rtl="0">
              <a:lnSpc>
                <a:spcPct val="90000"/>
              </a:lnSpc>
              <a:spcBef>
                <a:spcPts val="0"/>
              </a:spcBef>
              <a:spcAft>
                <a:spcPts val="0"/>
              </a:spcAft>
              <a:buSzPts val="1400"/>
              <a:buChar char="○"/>
              <a:defRPr sz="3200">
                <a:solidFill>
                  <a:srgbClr val="0000FF"/>
                </a:solidFill>
              </a:defRPr>
            </a:lvl2pPr>
            <a:lvl3pPr lvl="2" algn="l" rtl="0">
              <a:lnSpc>
                <a:spcPct val="90000"/>
              </a:lnSpc>
              <a:spcBef>
                <a:spcPts val="0"/>
              </a:spcBef>
              <a:spcAft>
                <a:spcPts val="0"/>
              </a:spcAft>
              <a:buSzPts val="1400"/>
              <a:buChar char="■"/>
              <a:defRPr sz="3200">
                <a:solidFill>
                  <a:srgbClr val="0000FF"/>
                </a:solidFill>
              </a:defRPr>
            </a:lvl3pPr>
            <a:lvl4pPr lvl="3" algn="l" rtl="0">
              <a:lnSpc>
                <a:spcPct val="90000"/>
              </a:lnSpc>
              <a:spcBef>
                <a:spcPts val="0"/>
              </a:spcBef>
              <a:spcAft>
                <a:spcPts val="0"/>
              </a:spcAft>
              <a:buSzPts val="1400"/>
              <a:buChar char="●"/>
              <a:defRPr sz="3200">
                <a:solidFill>
                  <a:srgbClr val="0000FF"/>
                </a:solidFill>
              </a:defRPr>
            </a:lvl4pPr>
            <a:lvl5pPr lvl="4" algn="l" rtl="0">
              <a:lnSpc>
                <a:spcPct val="90000"/>
              </a:lnSpc>
              <a:spcBef>
                <a:spcPts val="0"/>
              </a:spcBef>
              <a:spcAft>
                <a:spcPts val="0"/>
              </a:spcAft>
              <a:buSzPts val="1400"/>
              <a:buChar char="○"/>
              <a:defRPr sz="3200">
                <a:solidFill>
                  <a:srgbClr val="0000FF"/>
                </a:solidFill>
              </a:defRPr>
            </a:lvl5pPr>
            <a:lvl6pPr marL="457200" lvl="5" algn="l" rtl="0">
              <a:lnSpc>
                <a:spcPct val="90000"/>
              </a:lnSpc>
              <a:spcBef>
                <a:spcPts val="0"/>
              </a:spcBef>
              <a:spcAft>
                <a:spcPts val="0"/>
              </a:spcAft>
              <a:buSzPts val="1400"/>
              <a:buChar char="■"/>
              <a:defRPr sz="3200">
                <a:solidFill>
                  <a:srgbClr val="0000FF"/>
                </a:solidFill>
              </a:defRPr>
            </a:lvl6pPr>
            <a:lvl7pPr marL="914400" lvl="6" algn="l" rtl="0">
              <a:lnSpc>
                <a:spcPct val="90000"/>
              </a:lnSpc>
              <a:spcBef>
                <a:spcPts val="0"/>
              </a:spcBef>
              <a:spcAft>
                <a:spcPts val="0"/>
              </a:spcAft>
              <a:buSzPts val="1400"/>
              <a:buChar char="●"/>
              <a:defRPr sz="3200">
                <a:solidFill>
                  <a:srgbClr val="0000FF"/>
                </a:solidFill>
              </a:defRPr>
            </a:lvl7pPr>
            <a:lvl8pPr marL="1371600" lvl="7" algn="l" rtl="0">
              <a:lnSpc>
                <a:spcPct val="90000"/>
              </a:lnSpc>
              <a:spcBef>
                <a:spcPts val="0"/>
              </a:spcBef>
              <a:spcAft>
                <a:spcPts val="0"/>
              </a:spcAft>
              <a:buSzPts val="1400"/>
              <a:buChar char="○"/>
              <a:defRPr sz="3200">
                <a:solidFill>
                  <a:srgbClr val="0000FF"/>
                </a:solidFill>
              </a:defRPr>
            </a:lvl8pPr>
            <a:lvl9pPr marL="1828800" lvl="8" algn="l" rtl="0">
              <a:lnSpc>
                <a:spcPct val="90000"/>
              </a:lnSpc>
              <a:spcBef>
                <a:spcPts val="0"/>
              </a:spcBef>
              <a:spcAft>
                <a:spcPts val="0"/>
              </a:spcAft>
              <a:buSzPts val="1400"/>
              <a:buChar char="■"/>
              <a:defRPr sz="3200">
                <a:solidFill>
                  <a:srgbClr val="0000FF"/>
                </a:solidFill>
              </a:defRPr>
            </a:lvl9pPr>
          </a:lstStyle>
          <a:p>
            <a:endParaRPr/>
          </a:p>
        </p:txBody>
      </p:sp>
    </p:spTree>
    <p:extLst>
      <p:ext uri="{BB962C8B-B14F-4D97-AF65-F5344CB8AC3E}">
        <p14:creationId xmlns:p14="http://schemas.microsoft.com/office/powerpoint/2010/main" val="41506805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161"/>
        <p:cNvGrpSpPr/>
        <p:nvPr/>
      </p:nvGrpSpPr>
      <p:grpSpPr>
        <a:xfrm>
          <a:off x="0" y="0"/>
          <a:ext cx="0" cy="0"/>
          <a:chOff x="0" y="0"/>
          <a:chExt cx="0" cy="0"/>
        </a:xfrm>
      </p:grpSpPr>
      <p:sp>
        <p:nvSpPr>
          <p:cNvPr id="162" name="Google Shape;162;p44"/>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63" name="Google Shape;163;p44"/>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noAutofit/>
          </a:bodyPr>
          <a:lstStyle>
            <a:lvl1pPr marL="457200" lvl="0" indent="-228600" rtl="0">
              <a:spcBef>
                <a:spcPts val="1000"/>
              </a:spcBef>
              <a:spcAft>
                <a:spcPts val="0"/>
              </a:spcAft>
              <a:buSzPts val="1400"/>
              <a:buNone/>
              <a:defRPr sz="2400" b="1"/>
            </a:lvl1pPr>
            <a:lvl2pPr marL="914400" lvl="1" indent="-228600" rtl="0">
              <a:spcBef>
                <a:spcPts val="0"/>
              </a:spcBef>
              <a:spcAft>
                <a:spcPts val="0"/>
              </a:spcAft>
              <a:buSzPts val="1400"/>
              <a:buFont typeface="Arial"/>
              <a:buNone/>
              <a:defRPr sz="2000" b="1"/>
            </a:lvl2pPr>
            <a:lvl3pPr marL="1371600" lvl="2" indent="-228600" rtl="0">
              <a:spcBef>
                <a:spcPts val="0"/>
              </a:spcBef>
              <a:spcAft>
                <a:spcPts val="0"/>
              </a:spcAft>
              <a:buSzPts val="1400"/>
              <a:buFont typeface="Arial"/>
              <a:buNone/>
              <a:defRPr sz="1800" b="1"/>
            </a:lvl3pPr>
            <a:lvl4pPr marL="1828800" lvl="3" indent="-228600" rtl="0">
              <a:spcBef>
                <a:spcPts val="0"/>
              </a:spcBef>
              <a:spcAft>
                <a:spcPts val="0"/>
              </a:spcAft>
              <a:buSzPts val="1400"/>
              <a:buFont typeface="Arial"/>
              <a:buNone/>
              <a:defRPr sz="1600" b="1"/>
            </a:lvl4pPr>
            <a:lvl5pPr marL="2286000" lvl="4" indent="-228600" rtl="0">
              <a:spcBef>
                <a:spcPts val="0"/>
              </a:spcBef>
              <a:spcAft>
                <a:spcPts val="0"/>
              </a:spcAft>
              <a:buSzPts val="1400"/>
              <a:buFont typeface="Arial"/>
              <a:buNone/>
              <a:defRPr sz="1600" b="1"/>
            </a:lvl5pPr>
            <a:lvl6pPr marL="2743200" lvl="5" indent="-228600" rtl="0">
              <a:spcBef>
                <a:spcPts val="0"/>
              </a:spcBef>
              <a:spcAft>
                <a:spcPts val="0"/>
              </a:spcAft>
              <a:buSzPts val="1400"/>
              <a:buFont typeface="Arial"/>
              <a:buNone/>
              <a:defRPr sz="1600" b="1"/>
            </a:lvl6pPr>
            <a:lvl7pPr marL="3200400" lvl="6" indent="-228600" rtl="0">
              <a:spcBef>
                <a:spcPts val="0"/>
              </a:spcBef>
              <a:spcAft>
                <a:spcPts val="0"/>
              </a:spcAft>
              <a:buSzPts val="1400"/>
              <a:buFont typeface="Arial"/>
              <a:buNone/>
              <a:defRPr sz="1600" b="1"/>
            </a:lvl7pPr>
            <a:lvl8pPr marL="3657600" lvl="7" indent="-228600" rtl="0">
              <a:spcBef>
                <a:spcPts val="0"/>
              </a:spcBef>
              <a:spcAft>
                <a:spcPts val="0"/>
              </a:spcAft>
              <a:buSzPts val="1400"/>
              <a:buFont typeface="Arial"/>
              <a:buNone/>
              <a:defRPr sz="1600" b="1"/>
            </a:lvl8pPr>
            <a:lvl9pPr marL="4114800" lvl="8" indent="-228600" rtl="0">
              <a:spcBef>
                <a:spcPts val="0"/>
              </a:spcBef>
              <a:spcAft>
                <a:spcPts val="0"/>
              </a:spcAft>
              <a:buSzPts val="1400"/>
              <a:buFont typeface="Arial"/>
              <a:buNone/>
              <a:defRPr sz="1600" b="1"/>
            </a:lvl9pPr>
          </a:lstStyle>
          <a:p>
            <a:endParaRPr/>
          </a:p>
        </p:txBody>
      </p:sp>
      <p:sp>
        <p:nvSpPr>
          <p:cNvPr id="164" name="Google Shape;164;p44"/>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
        <p:nvSpPr>
          <p:cNvPr id="165" name="Google Shape;165;p44"/>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noAutofit/>
          </a:bodyPr>
          <a:lstStyle>
            <a:lvl1pPr marL="457200" lvl="0" indent="-228600" rtl="0">
              <a:spcBef>
                <a:spcPts val="1000"/>
              </a:spcBef>
              <a:spcAft>
                <a:spcPts val="0"/>
              </a:spcAft>
              <a:buSzPts val="1400"/>
              <a:buNone/>
              <a:defRPr sz="2400" b="1"/>
            </a:lvl1pPr>
            <a:lvl2pPr marL="914400" lvl="1" indent="-228600" rtl="0">
              <a:spcBef>
                <a:spcPts val="0"/>
              </a:spcBef>
              <a:spcAft>
                <a:spcPts val="0"/>
              </a:spcAft>
              <a:buSzPts val="1400"/>
              <a:buFont typeface="Arial"/>
              <a:buNone/>
              <a:defRPr sz="2000" b="1"/>
            </a:lvl2pPr>
            <a:lvl3pPr marL="1371600" lvl="2" indent="-228600" rtl="0">
              <a:spcBef>
                <a:spcPts val="0"/>
              </a:spcBef>
              <a:spcAft>
                <a:spcPts val="0"/>
              </a:spcAft>
              <a:buSzPts val="1400"/>
              <a:buFont typeface="Arial"/>
              <a:buNone/>
              <a:defRPr sz="1800" b="1"/>
            </a:lvl3pPr>
            <a:lvl4pPr marL="1828800" lvl="3" indent="-228600" rtl="0">
              <a:spcBef>
                <a:spcPts val="0"/>
              </a:spcBef>
              <a:spcAft>
                <a:spcPts val="0"/>
              </a:spcAft>
              <a:buSzPts val="1400"/>
              <a:buFont typeface="Arial"/>
              <a:buNone/>
              <a:defRPr sz="1600" b="1"/>
            </a:lvl4pPr>
            <a:lvl5pPr marL="2286000" lvl="4" indent="-228600" rtl="0">
              <a:spcBef>
                <a:spcPts val="0"/>
              </a:spcBef>
              <a:spcAft>
                <a:spcPts val="0"/>
              </a:spcAft>
              <a:buSzPts val="1400"/>
              <a:buFont typeface="Arial"/>
              <a:buNone/>
              <a:defRPr sz="1600" b="1"/>
            </a:lvl5pPr>
            <a:lvl6pPr marL="2743200" lvl="5" indent="-228600" rtl="0">
              <a:spcBef>
                <a:spcPts val="0"/>
              </a:spcBef>
              <a:spcAft>
                <a:spcPts val="0"/>
              </a:spcAft>
              <a:buSzPts val="1400"/>
              <a:buFont typeface="Arial"/>
              <a:buNone/>
              <a:defRPr sz="1600" b="1"/>
            </a:lvl6pPr>
            <a:lvl7pPr marL="3200400" lvl="6" indent="-228600" rtl="0">
              <a:spcBef>
                <a:spcPts val="0"/>
              </a:spcBef>
              <a:spcAft>
                <a:spcPts val="0"/>
              </a:spcAft>
              <a:buSzPts val="1400"/>
              <a:buFont typeface="Arial"/>
              <a:buNone/>
              <a:defRPr sz="1600" b="1"/>
            </a:lvl7pPr>
            <a:lvl8pPr marL="3657600" lvl="7" indent="-228600" rtl="0">
              <a:spcBef>
                <a:spcPts val="0"/>
              </a:spcBef>
              <a:spcAft>
                <a:spcPts val="0"/>
              </a:spcAft>
              <a:buSzPts val="1400"/>
              <a:buFont typeface="Arial"/>
              <a:buNone/>
              <a:defRPr sz="1600" b="1"/>
            </a:lvl8pPr>
            <a:lvl9pPr marL="4114800" lvl="8" indent="-228600" rtl="0">
              <a:spcBef>
                <a:spcPts val="0"/>
              </a:spcBef>
              <a:spcAft>
                <a:spcPts val="0"/>
              </a:spcAft>
              <a:buSzPts val="1400"/>
              <a:buFont typeface="Arial"/>
              <a:buNone/>
              <a:defRPr sz="1600" b="1"/>
            </a:lvl9pPr>
          </a:lstStyle>
          <a:p>
            <a:endParaRPr/>
          </a:p>
        </p:txBody>
      </p:sp>
      <p:sp>
        <p:nvSpPr>
          <p:cNvPr id="166" name="Google Shape;166;p44"/>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sz="2400"/>
            </a:lvl1pPr>
            <a:lvl2pPr marL="914400" lvl="1" indent="-317500" rtl="0">
              <a:spcBef>
                <a:spcPts val="0"/>
              </a:spcBef>
              <a:spcAft>
                <a:spcPts val="0"/>
              </a:spcAft>
              <a:buSzPts val="1400"/>
              <a:buChar char="●"/>
              <a:defRPr sz="2000"/>
            </a:lvl2pPr>
            <a:lvl3pPr marL="1371600" lvl="2" indent="-317500" rtl="0">
              <a:spcBef>
                <a:spcPts val="0"/>
              </a:spcBef>
              <a:spcAft>
                <a:spcPts val="0"/>
              </a:spcAft>
              <a:buSzPts val="1400"/>
              <a:buChar char="●"/>
              <a:defRPr sz="1800"/>
            </a:lvl3pPr>
            <a:lvl4pPr marL="1828800" lvl="3" indent="-317500" rtl="0">
              <a:spcBef>
                <a:spcPts val="0"/>
              </a:spcBef>
              <a:spcAft>
                <a:spcPts val="0"/>
              </a:spcAft>
              <a:buSzPts val="1400"/>
              <a:buChar char="●"/>
              <a:defRPr sz="1600"/>
            </a:lvl4pPr>
            <a:lvl5pPr marL="2286000" lvl="4" indent="-317500" rtl="0">
              <a:spcBef>
                <a:spcPts val="0"/>
              </a:spcBef>
              <a:spcAft>
                <a:spcPts val="0"/>
              </a:spcAft>
              <a:buSzPts val="1400"/>
              <a:buChar char="●"/>
              <a:defRPr sz="1600"/>
            </a:lvl5pPr>
            <a:lvl6pPr marL="2743200" lvl="5" indent="-317500" rtl="0">
              <a:spcBef>
                <a:spcPts val="0"/>
              </a:spcBef>
              <a:spcAft>
                <a:spcPts val="0"/>
              </a:spcAft>
              <a:buSzPts val="1400"/>
              <a:buChar char="●"/>
              <a:defRPr sz="1600"/>
            </a:lvl6pPr>
            <a:lvl7pPr marL="3200400" lvl="6" indent="-317500" rtl="0">
              <a:spcBef>
                <a:spcPts val="0"/>
              </a:spcBef>
              <a:spcAft>
                <a:spcPts val="0"/>
              </a:spcAft>
              <a:buSzPts val="1400"/>
              <a:buChar char="●"/>
              <a:defRPr sz="1600"/>
            </a:lvl7pPr>
            <a:lvl8pPr marL="3657600" lvl="7" indent="-317500" rtl="0">
              <a:spcBef>
                <a:spcPts val="0"/>
              </a:spcBef>
              <a:spcAft>
                <a:spcPts val="0"/>
              </a:spcAft>
              <a:buSzPts val="1400"/>
              <a:buChar char="●"/>
              <a:defRPr sz="1600"/>
            </a:lvl8pPr>
            <a:lvl9pPr marL="4114800" lvl="8" indent="-317500" rtl="0">
              <a:spcBef>
                <a:spcPts val="0"/>
              </a:spcBef>
              <a:spcAft>
                <a:spcPts val="0"/>
              </a:spcAft>
              <a:buSzPts val="1400"/>
              <a:buChar char="●"/>
              <a:defRPr sz="1600"/>
            </a:lvl9pPr>
          </a:lstStyle>
          <a:p>
            <a:endParaRPr/>
          </a:p>
        </p:txBody>
      </p:sp>
    </p:spTree>
    <p:extLst>
      <p:ext uri="{BB962C8B-B14F-4D97-AF65-F5344CB8AC3E}">
        <p14:creationId xmlns:p14="http://schemas.microsoft.com/office/powerpoint/2010/main" val="10068673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WO_OBJECTS" type="twoObj">
  <p:cSld name="TWO_OBJECTS">
    <p:spTree>
      <p:nvGrpSpPr>
        <p:cNvPr id="1" name="Shape 167"/>
        <p:cNvGrpSpPr/>
        <p:nvPr/>
      </p:nvGrpSpPr>
      <p:grpSpPr>
        <a:xfrm>
          <a:off x="0" y="0"/>
          <a:ext cx="0" cy="0"/>
          <a:chOff x="0" y="0"/>
          <a:chExt cx="0" cy="0"/>
        </a:xfrm>
      </p:grpSpPr>
      <p:sp>
        <p:nvSpPr>
          <p:cNvPr id="168" name="Google Shape;168;p45"/>
          <p:cNvSpPr txBox="1">
            <a:spLocks noGrp="1"/>
          </p:cNvSpPr>
          <p:nvPr>
            <p:ph type="title"/>
          </p:nvPr>
        </p:nvSpPr>
        <p:spPr>
          <a:xfrm>
            <a:off x="609601" y="0"/>
            <a:ext cx="10028767" cy="1331912"/>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SzPts val="1400"/>
              <a:buChar char="●"/>
              <a:defRPr sz="3200">
                <a:solidFill>
                  <a:srgbClr val="0000FF"/>
                </a:solidFill>
              </a:defRPr>
            </a:lvl1pPr>
            <a:lvl2pPr lvl="1" algn="l" rtl="0">
              <a:lnSpc>
                <a:spcPct val="90000"/>
              </a:lnSpc>
              <a:spcBef>
                <a:spcPts val="0"/>
              </a:spcBef>
              <a:spcAft>
                <a:spcPts val="0"/>
              </a:spcAft>
              <a:buSzPts val="1400"/>
              <a:buChar char="○"/>
              <a:defRPr sz="3200">
                <a:solidFill>
                  <a:srgbClr val="0000FF"/>
                </a:solidFill>
              </a:defRPr>
            </a:lvl2pPr>
            <a:lvl3pPr lvl="2" algn="l" rtl="0">
              <a:lnSpc>
                <a:spcPct val="90000"/>
              </a:lnSpc>
              <a:spcBef>
                <a:spcPts val="0"/>
              </a:spcBef>
              <a:spcAft>
                <a:spcPts val="0"/>
              </a:spcAft>
              <a:buSzPts val="1400"/>
              <a:buChar char="■"/>
              <a:defRPr sz="3200">
                <a:solidFill>
                  <a:srgbClr val="0000FF"/>
                </a:solidFill>
              </a:defRPr>
            </a:lvl3pPr>
            <a:lvl4pPr lvl="3" algn="l" rtl="0">
              <a:lnSpc>
                <a:spcPct val="90000"/>
              </a:lnSpc>
              <a:spcBef>
                <a:spcPts val="0"/>
              </a:spcBef>
              <a:spcAft>
                <a:spcPts val="0"/>
              </a:spcAft>
              <a:buSzPts val="1400"/>
              <a:buChar char="●"/>
              <a:defRPr sz="3200">
                <a:solidFill>
                  <a:srgbClr val="0000FF"/>
                </a:solidFill>
              </a:defRPr>
            </a:lvl4pPr>
            <a:lvl5pPr lvl="4" algn="l" rtl="0">
              <a:lnSpc>
                <a:spcPct val="90000"/>
              </a:lnSpc>
              <a:spcBef>
                <a:spcPts val="0"/>
              </a:spcBef>
              <a:spcAft>
                <a:spcPts val="0"/>
              </a:spcAft>
              <a:buSzPts val="1400"/>
              <a:buChar char="○"/>
              <a:defRPr sz="3200">
                <a:solidFill>
                  <a:srgbClr val="0000FF"/>
                </a:solidFill>
              </a:defRPr>
            </a:lvl5pPr>
            <a:lvl6pPr marL="457200" lvl="5" algn="l" rtl="0">
              <a:lnSpc>
                <a:spcPct val="90000"/>
              </a:lnSpc>
              <a:spcBef>
                <a:spcPts val="0"/>
              </a:spcBef>
              <a:spcAft>
                <a:spcPts val="0"/>
              </a:spcAft>
              <a:buSzPts val="1400"/>
              <a:buChar char="■"/>
              <a:defRPr sz="3200">
                <a:solidFill>
                  <a:srgbClr val="0000FF"/>
                </a:solidFill>
              </a:defRPr>
            </a:lvl6pPr>
            <a:lvl7pPr marL="914400" lvl="6" algn="l" rtl="0">
              <a:lnSpc>
                <a:spcPct val="90000"/>
              </a:lnSpc>
              <a:spcBef>
                <a:spcPts val="0"/>
              </a:spcBef>
              <a:spcAft>
                <a:spcPts val="0"/>
              </a:spcAft>
              <a:buSzPts val="1400"/>
              <a:buChar char="●"/>
              <a:defRPr sz="3200">
                <a:solidFill>
                  <a:srgbClr val="0000FF"/>
                </a:solidFill>
              </a:defRPr>
            </a:lvl7pPr>
            <a:lvl8pPr marL="1371600" lvl="7" algn="l" rtl="0">
              <a:lnSpc>
                <a:spcPct val="90000"/>
              </a:lnSpc>
              <a:spcBef>
                <a:spcPts val="0"/>
              </a:spcBef>
              <a:spcAft>
                <a:spcPts val="0"/>
              </a:spcAft>
              <a:buSzPts val="1400"/>
              <a:buChar char="○"/>
              <a:defRPr sz="3200">
                <a:solidFill>
                  <a:srgbClr val="0000FF"/>
                </a:solidFill>
              </a:defRPr>
            </a:lvl8pPr>
            <a:lvl9pPr marL="1828800" lvl="8" algn="l" rtl="0">
              <a:lnSpc>
                <a:spcPct val="90000"/>
              </a:lnSpc>
              <a:spcBef>
                <a:spcPts val="0"/>
              </a:spcBef>
              <a:spcAft>
                <a:spcPts val="0"/>
              </a:spcAft>
              <a:buSzPts val="1400"/>
              <a:buChar char="■"/>
              <a:defRPr sz="3200">
                <a:solidFill>
                  <a:srgbClr val="0000FF"/>
                </a:solidFill>
              </a:defRPr>
            </a:lvl9pPr>
          </a:lstStyle>
          <a:p>
            <a:endParaRPr/>
          </a:p>
        </p:txBody>
      </p:sp>
      <p:sp>
        <p:nvSpPr>
          <p:cNvPr id="169" name="Google Shape;169;p45"/>
          <p:cNvSpPr txBox="1">
            <a:spLocks noGrp="1"/>
          </p:cNvSpPr>
          <p:nvPr>
            <p:ph type="body" idx="1"/>
          </p:nvPr>
        </p:nvSpPr>
        <p:spPr>
          <a:xfrm>
            <a:off x="914400" y="1776414"/>
            <a:ext cx="5082117" cy="5081587"/>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
        <p:nvSpPr>
          <p:cNvPr id="170" name="Google Shape;170;p45"/>
          <p:cNvSpPr txBox="1">
            <a:spLocks noGrp="1"/>
          </p:cNvSpPr>
          <p:nvPr>
            <p:ph type="body" idx="2"/>
          </p:nvPr>
        </p:nvSpPr>
        <p:spPr>
          <a:xfrm>
            <a:off x="6199718" y="1776414"/>
            <a:ext cx="5082116" cy="5081587"/>
          </a:xfrm>
          <a:prstGeom prst="rect">
            <a:avLst/>
          </a:prstGeom>
          <a:noFill/>
          <a:ln>
            <a:noFill/>
          </a:ln>
        </p:spPr>
        <p:txBody>
          <a:bodyPr spcFirstLastPara="1" wrap="square" lIns="91425" tIns="91425" rIns="91425" bIns="91425" anchor="t" anchorCtr="0">
            <a:noAutofit/>
          </a:bodyPr>
          <a:lstStyle>
            <a:lvl1pPr marL="457200" lvl="0" indent="-317500" rtl="0">
              <a:spcBef>
                <a:spcPts val="1000"/>
              </a:spcBef>
              <a:spcAft>
                <a:spcPts val="0"/>
              </a:spcAft>
              <a:buSzPts val="1400"/>
              <a:buChar char="■"/>
              <a:defRPr sz="28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000"/>
            </a:lvl3pPr>
            <a:lvl4pPr marL="1828800" lvl="3" indent="-317500" rtl="0">
              <a:spcBef>
                <a:spcPts val="0"/>
              </a:spcBef>
              <a:spcAft>
                <a:spcPts val="0"/>
              </a:spcAft>
              <a:buSzPts val="1400"/>
              <a:buChar char="●"/>
              <a:defRPr sz="1800"/>
            </a:lvl4pPr>
            <a:lvl5pPr marL="2286000" lvl="4" indent="-317500" rtl="0">
              <a:spcBef>
                <a:spcPts val="0"/>
              </a:spcBef>
              <a:spcAft>
                <a:spcPts val="0"/>
              </a:spcAft>
              <a:buSzPts val="1400"/>
              <a:buChar char="●"/>
              <a:defRPr sz="1800"/>
            </a:lvl5pPr>
            <a:lvl6pPr marL="2743200" lvl="5" indent="-317500" rtl="0">
              <a:spcBef>
                <a:spcPts val="0"/>
              </a:spcBef>
              <a:spcAft>
                <a:spcPts val="0"/>
              </a:spcAft>
              <a:buSzPts val="1400"/>
              <a:buChar char="●"/>
              <a:defRPr sz="1800"/>
            </a:lvl6pPr>
            <a:lvl7pPr marL="3200400" lvl="6" indent="-317500" rtl="0">
              <a:spcBef>
                <a:spcPts val="0"/>
              </a:spcBef>
              <a:spcAft>
                <a:spcPts val="0"/>
              </a:spcAft>
              <a:buSzPts val="1400"/>
              <a:buChar char="●"/>
              <a:defRPr sz="1800"/>
            </a:lvl7pPr>
            <a:lvl8pPr marL="3657600" lvl="7" indent="-317500" rtl="0">
              <a:spcBef>
                <a:spcPts val="0"/>
              </a:spcBef>
              <a:spcAft>
                <a:spcPts val="0"/>
              </a:spcAft>
              <a:buSzPts val="1400"/>
              <a:buChar char="●"/>
              <a:defRPr sz="1800"/>
            </a:lvl8pPr>
            <a:lvl9pPr marL="4114800" lvl="8" indent="-317500" rtl="0">
              <a:spcBef>
                <a:spcPts val="0"/>
              </a:spcBef>
              <a:spcAft>
                <a:spcPts val="0"/>
              </a:spcAft>
              <a:buSzPts val="1400"/>
              <a:buChar char="●"/>
              <a:defRPr sz="1800"/>
            </a:lvl9pPr>
          </a:lstStyle>
          <a:p>
            <a:endParaRPr/>
          </a:p>
        </p:txBody>
      </p:sp>
    </p:spTree>
    <p:extLst>
      <p:ext uri="{BB962C8B-B14F-4D97-AF65-F5344CB8AC3E}">
        <p14:creationId xmlns:p14="http://schemas.microsoft.com/office/powerpoint/2010/main" val="4233778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A10-A724-0304-B0CE-D7E308D34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B3297-39C4-4945-BB20-5D8071A97F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CD7566-CCEB-5FBB-982D-C1C2633466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3709DD-121D-CC97-33AE-F82EF8D33CCE}"/>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3A43FAE7-8486-A68A-C51D-13A9B31B87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6A687-C1B8-FC8F-01AE-B65E8969AEA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122868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1"/>
        <p:cNvGrpSpPr/>
        <p:nvPr/>
      </p:nvGrpSpPr>
      <p:grpSpPr>
        <a:xfrm>
          <a:off x="0" y="0"/>
          <a:ext cx="0" cy="0"/>
          <a:chOff x="0" y="0"/>
          <a:chExt cx="0" cy="0"/>
        </a:xfrm>
      </p:grpSpPr>
      <p:sp>
        <p:nvSpPr>
          <p:cNvPr id="172" name="Google Shape;172;p4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sz="4000" b="1" cap="small"/>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73" name="Google Shape;173;p46"/>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noAutofit/>
          </a:bodyPr>
          <a:lstStyle>
            <a:lvl1pPr marL="457200" lvl="0" indent="-228600" rtl="0">
              <a:spcBef>
                <a:spcPts val="1000"/>
              </a:spcBef>
              <a:spcAft>
                <a:spcPts val="0"/>
              </a:spcAft>
              <a:buSzPts val="1400"/>
              <a:buNone/>
              <a:defRPr sz="2000"/>
            </a:lvl1pPr>
            <a:lvl2pPr marL="914400" lvl="1" indent="-228600" rtl="0">
              <a:spcBef>
                <a:spcPts val="0"/>
              </a:spcBef>
              <a:spcAft>
                <a:spcPts val="0"/>
              </a:spcAft>
              <a:buSzPts val="1400"/>
              <a:buFont typeface="Arial"/>
              <a:buNone/>
              <a:defRPr sz="1800"/>
            </a:lvl2pPr>
            <a:lvl3pPr marL="1371600" lvl="2" indent="-228600" rtl="0">
              <a:spcBef>
                <a:spcPts val="0"/>
              </a:spcBef>
              <a:spcAft>
                <a:spcPts val="0"/>
              </a:spcAft>
              <a:buSzPts val="1400"/>
              <a:buFont typeface="Arial"/>
              <a:buNone/>
              <a:defRPr sz="1600"/>
            </a:lvl3pPr>
            <a:lvl4pPr marL="1828800" lvl="3" indent="-228600" rtl="0">
              <a:spcBef>
                <a:spcPts val="0"/>
              </a:spcBef>
              <a:spcAft>
                <a:spcPts val="0"/>
              </a:spcAft>
              <a:buSzPts val="1400"/>
              <a:buFont typeface="Arial"/>
              <a:buNone/>
              <a:defRPr sz="1400"/>
            </a:lvl4pPr>
            <a:lvl5pPr marL="2286000" lvl="4" indent="-228600" rtl="0">
              <a:spcBef>
                <a:spcPts val="0"/>
              </a:spcBef>
              <a:spcAft>
                <a:spcPts val="0"/>
              </a:spcAft>
              <a:buSzPts val="1400"/>
              <a:buFont typeface="Arial"/>
              <a:buNone/>
              <a:defRPr sz="1400"/>
            </a:lvl5pPr>
            <a:lvl6pPr marL="2743200" lvl="5" indent="-228600" rtl="0">
              <a:spcBef>
                <a:spcPts val="0"/>
              </a:spcBef>
              <a:spcAft>
                <a:spcPts val="0"/>
              </a:spcAft>
              <a:buSzPts val="1400"/>
              <a:buFont typeface="Arial"/>
              <a:buNone/>
              <a:defRPr sz="1400"/>
            </a:lvl6pPr>
            <a:lvl7pPr marL="3200400" lvl="6" indent="-228600" rtl="0">
              <a:spcBef>
                <a:spcPts val="0"/>
              </a:spcBef>
              <a:spcAft>
                <a:spcPts val="0"/>
              </a:spcAft>
              <a:buSzPts val="1400"/>
              <a:buFont typeface="Arial"/>
              <a:buNone/>
              <a:defRPr sz="1400"/>
            </a:lvl7pPr>
            <a:lvl8pPr marL="3657600" lvl="7" indent="-228600" rtl="0">
              <a:spcBef>
                <a:spcPts val="0"/>
              </a:spcBef>
              <a:spcAft>
                <a:spcPts val="0"/>
              </a:spcAft>
              <a:buSzPts val="1400"/>
              <a:buFont typeface="Arial"/>
              <a:buNone/>
              <a:defRPr sz="1400"/>
            </a:lvl8pPr>
            <a:lvl9pPr marL="4114800" lvl="8" indent="-228600" rtl="0">
              <a:spcBef>
                <a:spcPts val="0"/>
              </a:spcBef>
              <a:spcAft>
                <a:spcPts val="0"/>
              </a:spcAft>
              <a:buSzPts val="1400"/>
              <a:buFont typeface="Arial"/>
              <a:buNone/>
              <a:defRPr sz="1400"/>
            </a:lvl9pPr>
          </a:lstStyle>
          <a:p>
            <a:endParaRPr/>
          </a:p>
        </p:txBody>
      </p:sp>
    </p:spTree>
    <p:extLst>
      <p:ext uri="{BB962C8B-B14F-4D97-AF65-F5344CB8AC3E}">
        <p14:creationId xmlns:p14="http://schemas.microsoft.com/office/powerpoint/2010/main" val="2006931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174"/>
        <p:cNvGrpSpPr/>
        <p:nvPr/>
      </p:nvGrpSpPr>
      <p:grpSpPr>
        <a:xfrm>
          <a:off x="0" y="0"/>
          <a:ext cx="0" cy="0"/>
          <a:chOff x="0" y="0"/>
          <a:chExt cx="0" cy="0"/>
        </a:xfrm>
      </p:grpSpPr>
      <p:sp>
        <p:nvSpPr>
          <p:cNvPr id="175" name="Google Shape;175;p47"/>
          <p:cNvSpPr txBox="1">
            <a:spLocks noGrp="1"/>
          </p:cNvSpPr>
          <p:nvPr>
            <p:ph type="title"/>
          </p:nvPr>
        </p:nvSpPr>
        <p:spPr>
          <a:xfrm>
            <a:off x="609601" y="0"/>
            <a:ext cx="10028767" cy="1331912"/>
          </a:xfrm>
          <a:prstGeom prst="rect">
            <a:avLst/>
          </a:prstGeom>
          <a:noFill/>
          <a:ln>
            <a:noFill/>
          </a:ln>
        </p:spPr>
        <p:txBody>
          <a:bodyPr spcFirstLastPara="1" wrap="square" lIns="91425" tIns="91425" rIns="91425" bIns="91425" anchor="t" anchorCtr="0">
            <a:noAutofit/>
          </a:bodyPr>
          <a:lstStyle>
            <a:lvl1pPr lvl="0" algn="l" rtl="0">
              <a:lnSpc>
                <a:spcPct val="90000"/>
              </a:lnSpc>
              <a:spcBef>
                <a:spcPts val="0"/>
              </a:spcBef>
              <a:spcAft>
                <a:spcPts val="0"/>
              </a:spcAft>
              <a:buSzPts val="1400"/>
              <a:buChar char="●"/>
              <a:defRPr sz="3200">
                <a:solidFill>
                  <a:srgbClr val="0000FF"/>
                </a:solidFill>
              </a:defRPr>
            </a:lvl1pPr>
            <a:lvl2pPr lvl="1" algn="l" rtl="0">
              <a:lnSpc>
                <a:spcPct val="90000"/>
              </a:lnSpc>
              <a:spcBef>
                <a:spcPts val="0"/>
              </a:spcBef>
              <a:spcAft>
                <a:spcPts val="0"/>
              </a:spcAft>
              <a:buSzPts val="1400"/>
              <a:buChar char="○"/>
              <a:defRPr sz="3200">
                <a:solidFill>
                  <a:srgbClr val="0000FF"/>
                </a:solidFill>
              </a:defRPr>
            </a:lvl2pPr>
            <a:lvl3pPr lvl="2" algn="l" rtl="0">
              <a:lnSpc>
                <a:spcPct val="90000"/>
              </a:lnSpc>
              <a:spcBef>
                <a:spcPts val="0"/>
              </a:spcBef>
              <a:spcAft>
                <a:spcPts val="0"/>
              </a:spcAft>
              <a:buSzPts val="1400"/>
              <a:buChar char="■"/>
              <a:defRPr sz="3200">
                <a:solidFill>
                  <a:srgbClr val="0000FF"/>
                </a:solidFill>
              </a:defRPr>
            </a:lvl3pPr>
            <a:lvl4pPr lvl="3" algn="l" rtl="0">
              <a:lnSpc>
                <a:spcPct val="90000"/>
              </a:lnSpc>
              <a:spcBef>
                <a:spcPts val="0"/>
              </a:spcBef>
              <a:spcAft>
                <a:spcPts val="0"/>
              </a:spcAft>
              <a:buSzPts val="1400"/>
              <a:buChar char="●"/>
              <a:defRPr sz="3200">
                <a:solidFill>
                  <a:srgbClr val="0000FF"/>
                </a:solidFill>
              </a:defRPr>
            </a:lvl4pPr>
            <a:lvl5pPr lvl="4" algn="l" rtl="0">
              <a:lnSpc>
                <a:spcPct val="90000"/>
              </a:lnSpc>
              <a:spcBef>
                <a:spcPts val="0"/>
              </a:spcBef>
              <a:spcAft>
                <a:spcPts val="0"/>
              </a:spcAft>
              <a:buSzPts val="1400"/>
              <a:buChar char="○"/>
              <a:defRPr sz="3200">
                <a:solidFill>
                  <a:srgbClr val="0000FF"/>
                </a:solidFill>
              </a:defRPr>
            </a:lvl5pPr>
            <a:lvl6pPr marL="457200" lvl="5" algn="l" rtl="0">
              <a:lnSpc>
                <a:spcPct val="90000"/>
              </a:lnSpc>
              <a:spcBef>
                <a:spcPts val="0"/>
              </a:spcBef>
              <a:spcAft>
                <a:spcPts val="0"/>
              </a:spcAft>
              <a:buSzPts val="1400"/>
              <a:buChar char="■"/>
              <a:defRPr sz="3200">
                <a:solidFill>
                  <a:srgbClr val="0000FF"/>
                </a:solidFill>
              </a:defRPr>
            </a:lvl6pPr>
            <a:lvl7pPr marL="914400" lvl="6" algn="l" rtl="0">
              <a:lnSpc>
                <a:spcPct val="90000"/>
              </a:lnSpc>
              <a:spcBef>
                <a:spcPts val="0"/>
              </a:spcBef>
              <a:spcAft>
                <a:spcPts val="0"/>
              </a:spcAft>
              <a:buSzPts val="1400"/>
              <a:buChar char="●"/>
              <a:defRPr sz="3200">
                <a:solidFill>
                  <a:srgbClr val="0000FF"/>
                </a:solidFill>
              </a:defRPr>
            </a:lvl7pPr>
            <a:lvl8pPr marL="1371600" lvl="7" algn="l" rtl="0">
              <a:lnSpc>
                <a:spcPct val="90000"/>
              </a:lnSpc>
              <a:spcBef>
                <a:spcPts val="0"/>
              </a:spcBef>
              <a:spcAft>
                <a:spcPts val="0"/>
              </a:spcAft>
              <a:buSzPts val="1400"/>
              <a:buChar char="○"/>
              <a:defRPr sz="3200">
                <a:solidFill>
                  <a:srgbClr val="0000FF"/>
                </a:solidFill>
              </a:defRPr>
            </a:lvl8pPr>
            <a:lvl9pPr marL="1828800" lvl="8" algn="l" rtl="0">
              <a:lnSpc>
                <a:spcPct val="90000"/>
              </a:lnSpc>
              <a:spcBef>
                <a:spcPts val="0"/>
              </a:spcBef>
              <a:spcAft>
                <a:spcPts val="0"/>
              </a:spcAft>
              <a:buSzPts val="1400"/>
              <a:buChar char="■"/>
              <a:defRPr sz="3200">
                <a:solidFill>
                  <a:srgbClr val="0000FF"/>
                </a:solidFill>
              </a:defRPr>
            </a:lvl9pPr>
          </a:lstStyle>
          <a:p>
            <a:endParaRPr/>
          </a:p>
        </p:txBody>
      </p:sp>
      <p:sp>
        <p:nvSpPr>
          <p:cNvPr id="176" name="Google Shape;176;p47"/>
          <p:cNvSpPr txBox="1">
            <a:spLocks noGrp="1"/>
          </p:cNvSpPr>
          <p:nvPr>
            <p:ph type="body" idx="1"/>
          </p:nvPr>
        </p:nvSpPr>
        <p:spPr>
          <a:xfrm>
            <a:off x="914401" y="1776413"/>
            <a:ext cx="10367433" cy="5081587"/>
          </a:xfrm>
          <a:prstGeom prst="rect">
            <a:avLst/>
          </a:prstGeom>
          <a:noFill/>
          <a:ln>
            <a:noFill/>
          </a:ln>
        </p:spPr>
        <p:txBody>
          <a:bodyPr spcFirstLastPara="1" wrap="square" lIns="91425" tIns="91425" rIns="91425" bIns="91425" anchor="t" anchorCtr="0">
            <a:noAutofit/>
          </a:bodyPr>
          <a:lstStyle>
            <a:lvl1pPr marL="457200" lvl="0" indent="-317500" algn="l" rtl="0">
              <a:spcBef>
                <a:spcPts val="1000"/>
              </a:spcBef>
              <a:spcAft>
                <a:spcPts val="0"/>
              </a:spcAft>
              <a:buClr>
                <a:srgbClr val="0000FF"/>
              </a:buClr>
              <a:buSzPts val="1400"/>
              <a:buChar char="■"/>
              <a:defRPr sz="2400">
                <a:solidFill>
                  <a:schemeClr val="dk1"/>
                </a:solidFill>
              </a:defRPr>
            </a:lvl1pPr>
            <a:lvl2pPr marL="914400" lvl="1" indent="-317500" algn="l" rtl="0">
              <a:spcBef>
                <a:spcPts val="0"/>
              </a:spcBef>
              <a:spcAft>
                <a:spcPts val="0"/>
              </a:spcAft>
              <a:buClr>
                <a:srgbClr val="0000FF"/>
              </a:buClr>
              <a:buSzPts val="1400"/>
              <a:buFont typeface="Arial"/>
              <a:buChar char="●"/>
              <a:defRPr sz="2200">
                <a:solidFill>
                  <a:schemeClr val="dk1"/>
                </a:solidFill>
                <a:latin typeface="Arial"/>
                <a:ea typeface="Arial"/>
                <a:cs typeface="Arial"/>
                <a:sym typeface="Arial"/>
              </a:defRPr>
            </a:lvl2pPr>
            <a:lvl3pPr marL="1371600" lvl="2"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3pPr>
            <a:lvl4pPr marL="1828800" lvl="3"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Clr>
                <a:srgbClr val="0000FF"/>
              </a:buClr>
              <a:buSzPts val="1400"/>
              <a:buFont typeface="Arial"/>
              <a:buChar char="●"/>
              <a:defRPr sz="20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187132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7"/>
        <p:cNvGrpSpPr/>
        <p:nvPr/>
      </p:nvGrpSpPr>
      <p:grpSpPr>
        <a:xfrm>
          <a:off x="0" y="0"/>
          <a:ext cx="0" cy="0"/>
          <a:chOff x="0" y="0"/>
          <a:chExt cx="0" cy="0"/>
        </a:xfrm>
      </p:grpSpPr>
      <p:sp>
        <p:nvSpPr>
          <p:cNvPr id="178" name="Google Shape;178;p48"/>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t" anchorCtr="0">
            <a:noAutofit/>
          </a:bodyPr>
          <a:lstStyle>
            <a:lvl1pPr marL="0" marR="0" lvl="0"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1pPr>
            <a:lvl2pPr marL="0" marR="0" lvl="1"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2pPr>
            <a:lvl3pPr marL="0" marR="0" lvl="2"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3pPr>
            <a:lvl4pPr marL="0" marR="0" lvl="3"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4pPr>
            <a:lvl5pPr marL="0" marR="0" lvl="4"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5pPr>
            <a:lvl6pPr marL="457200" marR="0" lvl="5"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6pPr>
            <a:lvl7pPr marL="914400" marR="0" lvl="6"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7pPr>
            <a:lvl8pPr marL="1371600" marR="0" lvl="7"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8pPr>
            <a:lvl9pPr marL="1828800" marR="0" lvl="8"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9pPr>
          </a:lstStyle>
          <a:p>
            <a:endParaRPr/>
          </a:p>
        </p:txBody>
      </p:sp>
      <p:sp>
        <p:nvSpPr>
          <p:cNvPr id="179" name="Google Shape;179;p4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1000"/>
              </a:spcBef>
              <a:spcAft>
                <a:spcPts val="0"/>
              </a:spcAft>
              <a:buClr>
                <a:srgbClr val="0000FF"/>
              </a:buClr>
              <a:buSzPts val="1400"/>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0"/>
              </a:spcBef>
              <a:spcAft>
                <a:spcPts val="0"/>
              </a:spcAft>
              <a:buClr>
                <a:srgbClr val="0000FF"/>
              </a:buClr>
              <a:buSzPts val="1400"/>
              <a:buFont typeface="Arial"/>
              <a:buNone/>
              <a:defRPr sz="2200" b="0" i="0" u="none" strike="noStrike" cap="none">
                <a:solidFill>
                  <a:schemeClr val="dk1"/>
                </a:solidFill>
                <a:latin typeface="Arial"/>
                <a:ea typeface="Arial"/>
                <a:cs typeface="Arial"/>
                <a:sym typeface="Arial"/>
              </a:defRPr>
            </a:lvl2pPr>
            <a:lvl3pPr marL="914400" marR="0" lvl="2"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3pPr>
            <a:lvl4pPr marL="1371600" marR="0" lvl="3"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0"/>
              </a:spcBef>
              <a:spcAft>
                <a:spcPts val="0"/>
              </a:spcAft>
              <a:buClr>
                <a:srgbClr val="0000FF"/>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12291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ED1B-A878-AD98-663C-9EB670A8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2080E-8813-81A4-F651-15114E90DB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9DEEF-4F46-0D06-AEE5-F91E7CD3FC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98D04A-B088-6376-CA8D-B8C4E371D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48760D-C36C-9C17-7277-1F125D80E5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CF413-A497-26D9-0277-5D12BF4DBC1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8" name="Footer Placeholder 7">
            <a:extLst>
              <a:ext uri="{FF2B5EF4-FFF2-40B4-BE49-F238E27FC236}">
                <a16:creationId xmlns:a16="http://schemas.microsoft.com/office/drawing/2014/main" id="{C8ADE8AA-F5E5-4437-90ED-2461BB55F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9D64A2-581A-F4E0-55B3-234EFADFFB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24773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5858-7C59-4F91-924E-4C3D55D04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3AB693-A380-A434-8262-36683396A42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4" name="Footer Placeholder 3">
            <a:extLst>
              <a:ext uri="{FF2B5EF4-FFF2-40B4-BE49-F238E27FC236}">
                <a16:creationId xmlns:a16="http://schemas.microsoft.com/office/drawing/2014/main" id="{506B277E-3D3E-2815-0205-21D4DCF6A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5547E5-543D-1D14-196C-EFE91B640D7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57834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C251B-1786-0A7B-2C21-2E4082CB4AAB}"/>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3" name="Footer Placeholder 2">
            <a:extLst>
              <a:ext uri="{FF2B5EF4-FFF2-40B4-BE49-F238E27FC236}">
                <a16:creationId xmlns:a16="http://schemas.microsoft.com/office/drawing/2014/main" id="{699EDC2E-5B83-B950-46F7-4856A7A3E5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BD9BB4-33AF-FC09-7A9B-F6351A04349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1432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AECC-6A42-94DA-9BFE-A49375B41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B13A5B-C9BB-E37C-97FC-5C5DC6E29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BA259-5AC9-B208-EE0B-9052EE43A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8DCB00-866D-7997-C839-FCBF3858616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17C40334-73BE-89B6-2E49-151834CA8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7905E7-4461-D160-2538-70B720014EF6}"/>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3755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42D6-2B26-2DEA-9757-450DEB47C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E9EDCE-B96F-BA84-9139-F2472ACB9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825CE-0FDB-42C9-21D7-777C8084B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DAFA7-EB47-E9DD-2728-0AF7CFBFF926}"/>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04371215-885C-2BF8-1805-85D4AA56E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BAED-85E8-CE2A-4B9B-24CEACDFD615}"/>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06285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4361E-C04D-7D5A-5526-F2219FAAF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E6894D-FE22-57C8-543F-BC201D1BE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D677F-BABE-7D08-A3A4-9B2CE9672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FE8803C-1D93-D720-4EA9-B8AC62498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DBD7FA-8CDE-4662-A047-BCBBC5747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1435D-00EB-401B-AFBF-E081A271F267}" type="slidenum">
              <a:rPr lang="en-US" smtClean="0"/>
              <a:t>‹#›</a:t>
            </a:fld>
            <a:endParaRPr lang="en-US"/>
          </a:p>
        </p:txBody>
      </p:sp>
    </p:spTree>
    <p:extLst>
      <p:ext uri="{BB962C8B-B14F-4D97-AF65-F5344CB8AC3E}">
        <p14:creationId xmlns:p14="http://schemas.microsoft.com/office/powerpoint/2010/main" val="268901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0" y="76200"/>
            <a:ext cx="1048173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143000"/>
            <a:ext cx="1158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sldNum" sz="quarter" idx="4"/>
          </p:nvPr>
        </p:nvSpPr>
        <p:spPr bwMode="auto">
          <a:xfrm>
            <a:off x="10871200" y="6477000"/>
            <a:ext cx="1176867"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lgn="r">
              <a:defRPr sz="1400" b="0">
                <a:solidFill>
                  <a:srgbClr val="002D62"/>
                </a:solidFill>
              </a:defRPr>
            </a:lvl1pPr>
          </a:lstStyle>
          <a:p>
            <a:fld id="{69E833DE-8EDD-4C46-8D59-275092CA3029}" type="slidenum">
              <a:rPr lang="en-US"/>
              <a:pPr/>
              <a:t>‹#›</a:t>
            </a:fld>
            <a:endParaRPr lang="en-US"/>
          </a:p>
        </p:txBody>
      </p:sp>
      <p:sp>
        <p:nvSpPr>
          <p:cNvPr id="1029" name="Line 8"/>
          <p:cNvSpPr>
            <a:spLocks noChangeShapeType="1"/>
          </p:cNvSpPr>
          <p:nvPr/>
        </p:nvSpPr>
        <p:spPr bwMode="auto">
          <a:xfrm>
            <a:off x="0" y="990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1030" name="Picture 10" descr="CEDA_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876800" y="6211888"/>
            <a:ext cx="2743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Rectangle 11"/>
          <p:cNvSpPr>
            <a:spLocks noGrp="1" noChangeArrowheads="1"/>
          </p:cNvSpPr>
          <p:nvPr>
            <p:ph type="dt" sz="half" idx="2"/>
          </p:nvPr>
        </p:nvSpPr>
        <p:spPr bwMode="auto">
          <a:xfrm>
            <a:off x="203200" y="6477000"/>
            <a:ext cx="2844800" cy="323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400" b="0">
                <a:latin typeface="Tahoma" pitchFamily="-112" charset="0"/>
                <a:ea typeface="+mn-ea"/>
                <a:cs typeface="+mn-cs"/>
              </a:defRPr>
            </a:lvl1pPr>
          </a:lstStyle>
          <a:p>
            <a:pPr>
              <a:defRPr/>
            </a:pPr>
            <a:r>
              <a:rPr lang="en-US"/>
              <a:t>www.ieee-ceda.org</a:t>
            </a:r>
            <a:endParaRPr lang="en-US" dirty="0"/>
          </a:p>
        </p:txBody>
      </p:sp>
    </p:spTree>
    <p:extLst>
      <p:ext uri="{BB962C8B-B14F-4D97-AF65-F5344CB8AC3E}">
        <p14:creationId xmlns:p14="http://schemas.microsoft.com/office/powerpoint/2010/main" val="2395311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p:txStyles>
    <p:titleStyle>
      <a:lvl1pPr algn="ctr" rtl="0" eaLnBrk="0" fontAlgn="base" hangingPunct="0">
        <a:spcBef>
          <a:spcPct val="0"/>
        </a:spcBef>
        <a:spcAft>
          <a:spcPct val="0"/>
        </a:spcAft>
        <a:defRPr sz="3200">
          <a:solidFill>
            <a:srgbClr val="002D62"/>
          </a:solidFill>
          <a:latin typeface="+mj-lt"/>
          <a:ea typeface="MS PGothic" pitchFamily="34" charset="-128"/>
          <a:cs typeface="ＭＳ Ｐゴシック" charset="-128"/>
        </a:defRPr>
      </a:lvl1pPr>
      <a:lvl2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2pPr>
      <a:lvl3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3pPr>
      <a:lvl4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4pPr>
      <a:lvl5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5pPr>
      <a:lvl6pPr marL="457200" algn="ctr" rtl="0" fontAlgn="base">
        <a:spcBef>
          <a:spcPct val="0"/>
        </a:spcBef>
        <a:spcAft>
          <a:spcPct val="0"/>
        </a:spcAft>
        <a:defRPr sz="3200">
          <a:solidFill>
            <a:srgbClr val="002D62"/>
          </a:solidFill>
          <a:latin typeface="Tahoma" charset="0"/>
        </a:defRPr>
      </a:lvl6pPr>
      <a:lvl7pPr marL="914400" algn="ctr" rtl="0" fontAlgn="base">
        <a:spcBef>
          <a:spcPct val="0"/>
        </a:spcBef>
        <a:spcAft>
          <a:spcPct val="0"/>
        </a:spcAft>
        <a:defRPr sz="3200">
          <a:solidFill>
            <a:srgbClr val="002D62"/>
          </a:solidFill>
          <a:latin typeface="Tahoma" charset="0"/>
        </a:defRPr>
      </a:lvl7pPr>
      <a:lvl8pPr marL="1371600" algn="ctr" rtl="0" fontAlgn="base">
        <a:spcBef>
          <a:spcPct val="0"/>
        </a:spcBef>
        <a:spcAft>
          <a:spcPct val="0"/>
        </a:spcAft>
        <a:defRPr sz="3200">
          <a:solidFill>
            <a:srgbClr val="002D62"/>
          </a:solidFill>
          <a:latin typeface="Tahoma" charset="0"/>
        </a:defRPr>
      </a:lvl8pPr>
      <a:lvl9pPr marL="1828800" algn="ctr" rtl="0" fontAlgn="base">
        <a:spcBef>
          <a:spcPct val="0"/>
        </a:spcBef>
        <a:spcAft>
          <a:spcPct val="0"/>
        </a:spcAft>
        <a:defRPr sz="3200">
          <a:solidFill>
            <a:srgbClr val="002D62"/>
          </a:solidFill>
          <a:latin typeface="Tahoma"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400">
          <a:solidFill>
            <a:srgbClr val="002D62"/>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lr>
          <a:srgbClr val="6D7FA7"/>
        </a:buClr>
        <a:buFont typeface="Wingdings" pitchFamily="2" charset="2"/>
        <a:buChar char="§"/>
        <a:defRPr sz="2000">
          <a:solidFill>
            <a:srgbClr val="6D7FA7"/>
          </a:solidFill>
          <a:latin typeface="+mn-lt"/>
          <a:ea typeface="MS PGothic" pitchFamily="34" charset="-128"/>
        </a:defRPr>
      </a:lvl2pPr>
      <a:lvl3pPr marL="1143000" indent="-228600" algn="l" rtl="0" eaLnBrk="0" fontAlgn="base" hangingPunct="0">
        <a:spcBef>
          <a:spcPct val="20000"/>
        </a:spcBef>
        <a:spcAft>
          <a:spcPct val="0"/>
        </a:spcAft>
        <a:buSzPct val="105000"/>
        <a:buChar char="•"/>
        <a:defRPr>
          <a:solidFill>
            <a:srgbClr val="002D62"/>
          </a:solidFill>
          <a:latin typeface="+mn-lt"/>
          <a:ea typeface="MS PGothic" pitchFamily="34" charset="-128"/>
        </a:defRPr>
      </a:lvl3pPr>
      <a:lvl4pPr marL="1600200" indent="-228600" algn="l" rtl="0" eaLnBrk="0" fontAlgn="base" hangingPunct="0">
        <a:spcBef>
          <a:spcPct val="20000"/>
        </a:spcBef>
        <a:spcAft>
          <a:spcPct val="0"/>
        </a:spcAft>
        <a:buClr>
          <a:srgbClr val="6D7FA7"/>
        </a:buClr>
        <a:buSzPct val="95000"/>
        <a:buChar char="•"/>
        <a:defRPr>
          <a:solidFill>
            <a:srgbClr val="6D7FA7"/>
          </a:solidFill>
          <a:latin typeface="+mn-lt"/>
          <a:ea typeface="MS PGothic" pitchFamily="34" charset="-128"/>
        </a:defRPr>
      </a:lvl4pPr>
      <a:lvl5pPr marL="2057400" indent="-228600" algn="l" rtl="0" eaLnBrk="0" fontAlgn="base" hangingPunct="0">
        <a:spcBef>
          <a:spcPct val="20000"/>
        </a:spcBef>
        <a:spcAft>
          <a:spcPct val="0"/>
        </a:spcAft>
        <a:buClr>
          <a:srgbClr val="002D62"/>
        </a:buClr>
        <a:buSzPct val="80000"/>
        <a:buChar char="•"/>
        <a:defRPr>
          <a:solidFill>
            <a:srgbClr val="002D62"/>
          </a:solidFill>
          <a:latin typeface="+mn-lt"/>
          <a:ea typeface="MS PGothic" pitchFamily="34" charset="-128"/>
        </a:defRPr>
      </a:lvl5pPr>
      <a:lvl6pPr marL="25146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6pPr>
      <a:lvl7pPr marL="29718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7pPr>
      <a:lvl8pPr marL="34290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8pPr>
      <a:lvl9pPr marL="38862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205318" y="871539"/>
            <a:ext cx="10993967"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 Title</a:t>
            </a:r>
          </a:p>
        </p:txBody>
      </p:sp>
      <p:sp>
        <p:nvSpPr>
          <p:cNvPr id="1027" name="Rectangle 5"/>
          <p:cNvSpPr>
            <a:spLocks noGrp="1" noChangeArrowheads="1"/>
          </p:cNvSpPr>
          <p:nvPr>
            <p:ph type="body" idx="1"/>
          </p:nvPr>
        </p:nvSpPr>
        <p:spPr bwMode="auto">
          <a:xfrm>
            <a:off x="914401" y="1776414"/>
            <a:ext cx="10367433" cy="390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6231" name="Rectangle 7"/>
          <p:cNvSpPr>
            <a:spLocks noChangeArrowheads="1"/>
          </p:cNvSpPr>
          <p:nvPr/>
        </p:nvSpPr>
        <p:spPr bwMode="black">
          <a:xfrm>
            <a:off x="7632701" y="6499226"/>
            <a:ext cx="4409017" cy="244475"/>
          </a:xfrm>
          <a:prstGeom prst="rect">
            <a:avLst/>
          </a:prstGeom>
          <a:noFill/>
          <a:ln w="9525">
            <a:noFill/>
            <a:miter lim="800000"/>
            <a:headEnd/>
            <a:tailEnd/>
          </a:ln>
          <a:effectLst/>
        </p:spPr>
        <p:txBody>
          <a:bodyPr>
            <a:spAutoFit/>
          </a:bodyPr>
          <a:lstStyle/>
          <a:p>
            <a:pPr algn="r" eaLnBrk="0" hangingPunct="0">
              <a:defRPr/>
            </a:pPr>
            <a:r>
              <a:rPr lang="en-US" sz="1000" b="0">
                <a:solidFill>
                  <a:srgbClr val="FFFFFF"/>
                </a:solidFill>
              </a:rPr>
              <a:t>© 2006 IBM Corporation</a:t>
            </a:r>
          </a:p>
        </p:txBody>
      </p:sp>
      <p:sp>
        <p:nvSpPr>
          <p:cNvPr id="1076237" name="Line 13"/>
          <p:cNvSpPr>
            <a:spLocks noChangeShapeType="1"/>
          </p:cNvSpPr>
          <p:nvPr/>
        </p:nvSpPr>
        <p:spPr bwMode="black">
          <a:xfrm>
            <a:off x="1320800" y="6480175"/>
            <a:ext cx="0" cy="192088"/>
          </a:xfrm>
          <a:prstGeom prst="line">
            <a:avLst/>
          </a:prstGeom>
          <a:noFill/>
          <a:ln w="9525">
            <a:solidFill>
              <a:srgbClr val="FFFFFF"/>
            </a:solidFill>
            <a:round/>
            <a:headEnd/>
            <a:tailEnd/>
          </a:ln>
          <a:effectLst/>
        </p:spPr>
        <p:txBody>
          <a:bodyPr wrap="none" anchor="ctr"/>
          <a:lstStyle/>
          <a:p>
            <a:pPr>
              <a:defRPr/>
            </a:pPr>
            <a:endParaRPr lang="en-US" sz="1800">
              <a:latin typeface="Arial" pitchFamily="-108" charset="0"/>
              <a:cs typeface="+mn-cs"/>
            </a:endParaRPr>
          </a:p>
        </p:txBody>
      </p:sp>
      <p:sp>
        <p:nvSpPr>
          <p:cNvPr id="1076238" name="Rectangle 14"/>
          <p:cNvSpPr>
            <a:spLocks noChangeArrowheads="1"/>
          </p:cNvSpPr>
          <p:nvPr userDrawn="1"/>
        </p:nvSpPr>
        <p:spPr bwMode="blackWhite">
          <a:xfrm>
            <a:off x="0" y="0"/>
            <a:ext cx="12192000" cy="4333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1031" name="Picture 8" descr="CEDAlogoColor.jpg"/>
          <p:cNvPicPr>
            <a:picLocks noChangeAspect="1"/>
          </p:cNvPicPr>
          <p:nvPr userDrawn="1"/>
        </p:nvPicPr>
        <p:blipFill>
          <a:blip r:embed="rId13"/>
          <a:srcRect/>
          <a:stretch>
            <a:fillRect/>
          </a:stretch>
        </p:blipFill>
        <p:spPr bwMode="auto">
          <a:xfrm>
            <a:off x="9958917" y="0"/>
            <a:ext cx="2233083" cy="438150"/>
          </a:xfrm>
          <a:prstGeom prst="rect">
            <a:avLst/>
          </a:prstGeom>
          <a:noFill/>
          <a:ln w="9525">
            <a:noFill/>
            <a:miter lim="800000"/>
            <a:headEnd/>
            <a:tailEnd/>
          </a:ln>
        </p:spPr>
      </p:pic>
    </p:spTree>
    <p:extLst>
      <p:ext uri="{BB962C8B-B14F-4D97-AF65-F5344CB8AC3E}">
        <p14:creationId xmlns:p14="http://schemas.microsoft.com/office/powerpoint/2010/main" val="146855818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2pPr>
      <a:lvl3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3pPr>
      <a:lvl4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4pPr>
      <a:lvl5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5pPr>
      <a:lvl6pPr marL="4572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6pPr>
      <a:lvl7pPr marL="9144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7pPr>
      <a:lvl8pPr marL="13716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8pPr>
      <a:lvl9pPr marL="18288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400"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charset="0"/>
        <a:buChar char="–"/>
        <a:defRPr sz="2200">
          <a:solidFill>
            <a:schemeClr val="tx1"/>
          </a:solidFill>
          <a:latin typeface="+mn-lt"/>
          <a:ea typeface="+mn-ea"/>
          <a:cs typeface="+mn-cs"/>
        </a:defRPr>
      </a:lvl2pPr>
      <a:lvl3pPr marL="682625" indent="-223838" algn="l" rtl="0" eaLnBrk="0" fontAlgn="base" hangingPunct="0">
        <a:spcBef>
          <a:spcPct val="20000"/>
        </a:spcBef>
        <a:spcAft>
          <a:spcPct val="0"/>
        </a:spcAft>
        <a:buClr>
          <a:schemeClr val="accent2"/>
        </a:buClr>
        <a:buChar char="•"/>
        <a:defRPr sz="2000">
          <a:solidFill>
            <a:schemeClr val="tx1"/>
          </a:solidFill>
          <a:latin typeface="+mn-lt"/>
          <a:ea typeface="+mn-ea"/>
          <a:cs typeface="+mn-cs"/>
        </a:defRPr>
      </a:lvl3pPr>
      <a:lvl4pPr marL="912813" indent="-228600" algn="l" rtl="0" eaLnBrk="0" fontAlgn="base" hangingPunct="0">
        <a:spcBef>
          <a:spcPct val="20000"/>
        </a:spcBef>
        <a:spcAft>
          <a:spcPct val="0"/>
        </a:spcAft>
        <a:buClr>
          <a:schemeClr val="accent2"/>
        </a:buClr>
        <a:buFont typeface="Arial" charset="0"/>
        <a:buChar char="–"/>
        <a:defRPr sz="2000">
          <a:solidFill>
            <a:schemeClr val="tx1"/>
          </a:solidFill>
          <a:latin typeface="+mn-lt"/>
          <a:ea typeface="+mn-ea"/>
          <a:cs typeface="+mn-cs"/>
        </a:defRPr>
      </a:lvl4pPr>
      <a:lvl5pPr marL="1143000" indent="-228600" algn="l" rtl="0" eaLnBrk="0" fontAlgn="base" hangingPunct="0">
        <a:spcBef>
          <a:spcPct val="20000"/>
        </a:spcBef>
        <a:spcAft>
          <a:spcPct val="0"/>
        </a:spcAft>
        <a:buClr>
          <a:schemeClr val="accent2"/>
        </a:buClr>
        <a:buFont typeface="Arial" charset="0"/>
        <a:buChar char="&gt;"/>
        <a:defRPr sz="2000">
          <a:solidFill>
            <a:schemeClr val="tx1"/>
          </a:solidFill>
          <a:latin typeface="+mn-lt"/>
          <a:ea typeface="+mn-ea"/>
          <a:cs typeface="+mn-cs"/>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sp>
        <p:nvSpPr>
          <p:cNvPr id="143" name="Google Shape;143;p37"/>
          <p:cNvSpPr txBox="1">
            <a:spLocks noGrp="1"/>
          </p:cNvSpPr>
          <p:nvPr>
            <p:ph type="title"/>
          </p:nvPr>
        </p:nvSpPr>
        <p:spPr>
          <a:xfrm>
            <a:off x="609601" y="0"/>
            <a:ext cx="10028767" cy="1331912"/>
          </a:xfrm>
          <a:prstGeom prst="rect">
            <a:avLst/>
          </a:prstGeom>
          <a:noFill/>
          <a:ln>
            <a:noFill/>
          </a:ln>
        </p:spPr>
        <p:txBody>
          <a:bodyPr spcFirstLastPara="1" wrap="square" lIns="91425" tIns="91425" rIns="91425" bIns="91425" anchor="b" anchorCtr="0">
            <a:noAutofit/>
          </a:bodyPr>
          <a:lstStyle>
            <a:lvl1pPr marL="0" marR="0" lvl="0"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1pPr>
            <a:lvl2pPr marL="0" marR="0" lvl="1"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2pPr>
            <a:lvl3pPr marL="0" marR="0" lvl="2"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3pPr>
            <a:lvl4pPr marL="0" marR="0" lvl="3"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4pPr>
            <a:lvl5pPr marL="0" marR="0" lvl="4"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5pPr>
            <a:lvl6pPr marL="457200" marR="0" lvl="5"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6pPr>
            <a:lvl7pPr marL="914400" marR="0" lvl="6"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7pPr>
            <a:lvl8pPr marL="1371600" marR="0" lvl="7"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8pPr>
            <a:lvl9pPr marL="1828800" marR="0" lvl="8" indent="-88900" algn="l" rtl="0">
              <a:lnSpc>
                <a:spcPct val="90000"/>
              </a:lnSpc>
              <a:spcBef>
                <a:spcPts val="0"/>
              </a:spcBef>
              <a:spcAft>
                <a:spcPts val="0"/>
              </a:spcAft>
              <a:buSzPts val="1400"/>
              <a:buChar char="■"/>
              <a:defRPr sz="3200" b="0" i="0" u="none" strike="noStrike" cap="none">
                <a:solidFill>
                  <a:srgbClr val="0000FF"/>
                </a:solidFill>
                <a:latin typeface="Arial"/>
                <a:ea typeface="Arial"/>
                <a:cs typeface="Arial"/>
                <a:sym typeface="Arial"/>
              </a:defRPr>
            </a:lvl9pPr>
          </a:lstStyle>
          <a:p>
            <a:endParaRPr/>
          </a:p>
        </p:txBody>
      </p:sp>
      <p:sp>
        <p:nvSpPr>
          <p:cNvPr id="144" name="Google Shape;144;p37"/>
          <p:cNvSpPr txBox="1">
            <a:spLocks noGrp="1"/>
          </p:cNvSpPr>
          <p:nvPr>
            <p:ph type="body" idx="1"/>
          </p:nvPr>
        </p:nvSpPr>
        <p:spPr>
          <a:xfrm>
            <a:off x="914401" y="1776413"/>
            <a:ext cx="10367433" cy="5081587"/>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1000"/>
              </a:spcBef>
              <a:spcAft>
                <a:spcPts val="0"/>
              </a:spcAft>
              <a:buClr>
                <a:srgbClr val="0000FF"/>
              </a:buClr>
              <a:buSzPts val="1400"/>
              <a:buFont typeface="Arial"/>
              <a:buChar char="■"/>
              <a:defRPr sz="24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rgbClr val="0000FF"/>
              </a:buClr>
              <a:buSzPts val="1400"/>
              <a:buFont typeface="Arial"/>
              <a:buChar char="●"/>
              <a:defRPr sz="22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6pPr>
            <a:lvl7pPr marL="3200400" marR="0" lvl="6"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7pPr>
            <a:lvl8pPr marL="3657600" marR="0" lvl="7"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8pPr>
            <a:lvl9pPr marL="4114800" marR="0" lvl="8" indent="-317500" algn="l" rtl="0">
              <a:spcBef>
                <a:spcPts val="0"/>
              </a:spcBef>
              <a:spcAft>
                <a:spcPts val="0"/>
              </a:spcAft>
              <a:buClr>
                <a:srgbClr val="0000FF"/>
              </a:buClr>
              <a:buSzPts val="14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439993117"/>
      </p:ext>
    </p:extLst>
  </p:cSld>
  <p:clrMap bg1="lt1" tx1="dk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6"/>
        <p:cNvGrpSpPr/>
        <p:nvPr/>
      </p:nvGrpSpPr>
      <p:grpSpPr>
        <a:xfrm>
          <a:off x="0" y="0"/>
          <a:ext cx="0" cy="0"/>
          <a:chOff x="0" y="0"/>
          <a:chExt cx="0" cy="0"/>
        </a:xfrm>
      </p:grpSpPr>
      <p:sp>
        <p:nvSpPr>
          <p:cNvPr id="837" name="Google Shape;837;p137"/>
          <p:cNvSpPr txBox="1">
            <a:spLocks noGrp="1"/>
          </p:cNvSpPr>
          <p:nvPr>
            <p:ph type="ctrTitle"/>
          </p:nvPr>
        </p:nvSpPr>
        <p:spPr>
          <a:xfrm>
            <a:off x="2209800" y="2130426"/>
            <a:ext cx="7772400" cy="2898775"/>
          </a:xfrm>
          <a:prstGeom prst="rect">
            <a:avLst/>
          </a:prstGeom>
          <a:noFill/>
          <a:ln>
            <a:noFill/>
          </a:ln>
        </p:spPr>
        <p:txBody>
          <a:bodyPr spcFirstLastPara="1" wrap="square" lIns="38100" tIns="38100" rIns="38100" bIns="38100" anchor="b" anchorCtr="0">
            <a:noAutofit/>
          </a:bodyPr>
          <a:lstStyle/>
          <a:p>
            <a:pPr indent="0" algn="ctr">
              <a:buClr>
                <a:srgbClr val="1E3AF8"/>
              </a:buClr>
              <a:buNone/>
            </a:pPr>
            <a:r>
              <a:rPr lang="en-US" sz="4800">
                <a:solidFill>
                  <a:srgbClr val="1E3AF8"/>
                </a:solidFill>
              </a:rPr>
              <a:t>Strategy Committee                  </a:t>
            </a:r>
            <a:br>
              <a:rPr lang="en-US" sz="4800">
                <a:solidFill>
                  <a:srgbClr val="1E3AF8"/>
                </a:solidFill>
              </a:rPr>
            </a:br>
            <a:br>
              <a:rPr lang="en-US" sz="4800">
                <a:solidFill>
                  <a:srgbClr val="1E3AF8"/>
                </a:solidFill>
              </a:rPr>
            </a:br>
            <a:br>
              <a:rPr lang="en-US" sz="4800">
                <a:solidFill>
                  <a:srgbClr val="1E3AF8"/>
                </a:solidFill>
              </a:rPr>
            </a:br>
            <a:r>
              <a:rPr lang="en-US">
                <a:solidFill>
                  <a:schemeClr val="dk1"/>
                </a:solidFill>
              </a:rPr>
              <a:t>June 2012</a:t>
            </a:r>
            <a:br>
              <a:rPr lang="en-US">
                <a:solidFill>
                  <a:schemeClr val="dk1"/>
                </a:solidFill>
              </a:rPr>
            </a:br>
            <a:br>
              <a:rPr lang="en-US">
                <a:solidFill>
                  <a:schemeClr val="dk1"/>
                </a:solidFill>
              </a:rPr>
            </a:br>
            <a:r>
              <a:rPr lang="en-US">
                <a:solidFill>
                  <a:schemeClr val="dk1"/>
                </a:solidFill>
              </a:rPr>
              <a:t>William Joyner</a:t>
            </a:r>
            <a:endParaRPr sz="4800">
              <a:solidFill>
                <a:srgbClr val="1E3AF8"/>
              </a:solidFill>
            </a:endParaRPr>
          </a:p>
        </p:txBody>
      </p:sp>
      <p:sp>
        <p:nvSpPr>
          <p:cNvPr id="838" name="Google Shape;838;p137"/>
          <p:cNvSpPr txBox="1"/>
          <p:nvPr/>
        </p:nvSpPr>
        <p:spPr>
          <a:xfrm>
            <a:off x="1524000" y="1"/>
            <a:ext cx="9156700" cy="4333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sp>
        <p:nvSpPr>
          <p:cNvPr id="839" name="Google Shape;839;p137"/>
          <p:cNvSpPr txBox="1"/>
          <p:nvPr/>
        </p:nvSpPr>
        <p:spPr>
          <a:xfrm>
            <a:off x="1524000" y="1"/>
            <a:ext cx="9156700" cy="16906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840" name="Google Shape;840;p137"/>
          <p:cNvPicPr preferRelativeResize="0"/>
          <p:nvPr/>
        </p:nvPicPr>
        <p:blipFill>
          <a:blip r:embed="rId3">
            <a:alphaModFix/>
          </a:blip>
          <a:stretch>
            <a:fillRect/>
          </a:stretch>
        </p:blipFill>
        <p:spPr>
          <a:xfrm>
            <a:off x="1524001" y="0"/>
            <a:ext cx="6423025" cy="1682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sp>
        <p:nvSpPr>
          <p:cNvPr id="845" name="Google Shape;845;p138"/>
          <p:cNvSpPr txBox="1">
            <a:spLocks noGrp="1"/>
          </p:cNvSpPr>
          <p:nvPr>
            <p:ph type="title"/>
          </p:nvPr>
        </p:nvSpPr>
        <p:spPr>
          <a:xfrm>
            <a:off x="1981201" y="433388"/>
            <a:ext cx="7521575" cy="898525"/>
          </a:xfrm>
          <a:prstGeom prst="rect">
            <a:avLst/>
          </a:prstGeom>
          <a:noFill/>
          <a:ln>
            <a:noFill/>
          </a:ln>
        </p:spPr>
        <p:txBody>
          <a:bodyPr spcFirstLastPara="1" wrap="square" lIns="38100" tIns="38100" rIns="38100" bIns="38100" anchor="b" anchorCtr="0">
            <a:noAutofit/>
          </a:bodyPr>
          <a:lstStyle/>
          <a:p>
            <a:pPr indent="0">
              <a:buClr>
                <a:srgbClr val="0000FF"/>
              </a:buClr>
              <a:buNone/>
            </a:pPr>
            <a:r>
              <a:rPr lang="en-US"/>
              <a:t>Charge to this Committee:</a:t>
            </a:r>
            <a:endParaRPr/>
          </a:p>
        </p:txBody>
      </p:sp>
      <p:sp>
        <p:nvSpPr>
          <p:cNvPr id="846" name="Google Shape;846;p138"/>
          <p:cNvSpPr txBox="1">
            <a:spLocks noGrp="1"/>
          </p:cNvSpPr>
          <p:nvPr>
            <p:ph type="body" idx="1"/>
          </p:nvPr>
        </p:nvSpPr>
        <p:spPr>
          <a:xfrm>
            <a:off x="2209801" y="1776413"/>
            <a:ext cx="7775575" cy="5081587"/>
          </a:xfrm>
          <a:prstGeom prst="rect">
            <a:avLst/>
          </a:prstGeom>
          <a:noFill/>
          <a:ln>
            <a:noFill/>
          </a:ln>
        </p:spPr>
        <p:txBody>
          <a:bodyPr spcFirstLastPara="1" wrap="square" lIns="38100" tIns="38100" rIns="38100" bIns="38100" anchor="t" anchorCtr="0">
            <a:noAutofit/>
          </a:bodyPr>
          <a:lstStyle/>
          <a:p>
            <a:pPr marL="0" indent="0">
              <a:spcBef>
                <a:spcPts val="1200"/>
              </a:spcBef>
              <a:buSzPts val="2400"/>
            </a:pPr>
            <a:r>
              <a:rPr lang="en-US"/>
              <a:t>Develop and maintain a strategy and plan document for all CEDA activities</a:t>
            </a:r>
            <a:br>
              <a:rPr lang="en-US"/>
            </a:br>
            <a:endParaRPr sz="1800"/>
          </a:p>
          <a:p>
            <a:pPr marL="0" indent="0">
              <a:spcBef>
                <a:spcPts val="0"/>
              </a:spcBef>
              <a:buSzPts val="2400"/>
            </a:pPr>
            <a:r>
              <a:rPr lang="en-US"/>
              <a:t>Assist CEDA’s technical committees, improve communication, and help support and integrate the technical committee activities with CEDA</a:t>
            </a:r>
            <a:endParaRPr sz="1800"/>
          </a:p>
          <a:p>
            <a:pPr marL="0" indent="0">
              <a:buNone/>
            </a:pPr>
            <a:endParaRPr sz="1800"/>
          </a:p>
        </p:txBody>
      </p:sp>
      <p:sp>
        <p:nvSpPr>
          <p:cNvPr id="847" name="Google Shape;847;p138"/>
          <p:cNvSpPr txBox="1"/>
          <p:nvPr/>
        </p:nvSpPr>
        <p:spPr>
          <a:xfrm>
            <a:off x="1524000" y="1"/>
            <a:ext cx="9156700" cy="4333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848" name="Google Shape;848;p138"/>
          <p:cNvPicPr preferRelativeResize="0"/>
          <p:nvPr/>
        </p:nvPicPr>
        <p:blipFill>
          <a:blip r:embed="rId3">
            <a:alphaModFix/>
          </a:blip>
          <a:stretch>
            <a:fillRect/>
          </a:stretch>
        </p:blipFill>
        <p:spPr>
          <a:xfrm>
            <a:off x="8993187" y="0"/>
            <a:ext cx="1674812" cy="438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3"/>
        <p:cNvGrpSpPr/>
        <p:nvPr/>
      </p:nvGrpSpPr>
      <p:grpSpPr>
        <a:xfrm>
          <a:off x="0" y="0"/>
          <a:ext cx="0" cy="0"/>
          <a:chOff x="0" y="0"/>
          <a:chExt cx="0" cy="0"/>
        </a:xfrm>
      </p:grpSpPr>
      <p:sp>
        <p:nvSpPr>
          <p:cNvPr id="854" name="Google Shape;854;p139"/>
          <p:cNvSpPr txBox="1">
            <a:spLocks noGrp="1"/>
          </p:cNvSpPr>
          <p:nvPr>
            <p:ph type="title"/>
          </p:nvPr>
        </p:nvSpPr>
        <p:spPr>
          <a:xfrm>
            <a:off x="1905000" y="439738"/>
            <a:ext cx="7861300" cy="801687"/>
          </a:xfrm>
          <a:prstGeom prst="rect">
            <a:avLst/>
          </a:prstGeom>
          <a:noFill/>
          <a:ln>
            <a:noFill/>
          </a:ln>
        </p:spPr>
        <p:txBody>
          <a:bodyPr spcFirstLastPara="1" wrap="square" lIns="38100" tIns="38100" rIns="38100" bIns="38100" anchor="b" anchorCtr="0">
            <a:noAutofit/>
          </a:bodyPr>
          <a:lstStyle/>
          <a:p>
            <a:pPr indent="0">
              <a:buClr>
                <a:srgbClr val="0000FF"/>
              </a:buClr>
              <a:buNone/>
            </a:pPr>
            <a:br>
              <a:rPr lang="en-US"/>
            </a:br>
            <a:r>
              <a:rPr lang="en-US"/>
              <a:t>Strategy Committee Members: </a:t>
            </a:r>
            <a:endParaRPr/>
          </a:p>
        </p:txBody>
      </p:sp>
      <p:sp>
        <p:nvSpPr>
          <p:cNvPr id="855" name="Google Shape;855;p139"/>
          <p:cNvSpPr txBox="1">
            <a:spLocks noGrp="1"/>
          </p:cNvSpPr>
          <p:nvPr>
            <p:ph type="body" idx="1"/>
          </p:nvPr>
        </p:nvSpPr>
        <p:spPr>
          <a:xfrm>
            <a:off x="1981200" y="1516063"/>
            <a:ext cx="8686800" cy="4511675"/>
          </a:xfrm>
          <a:prstGeom prst="rect">
            <a:avLst/>
          </a:prstGeom>
          <a:noFill/>
          <a:ln>
            <a:noFill/>
          </a:ln>
        </p:spPr>
        <p:txBody>
          <a:bodyPr spcFirstLastPara="1" wrap="square" lIns="38100" tIns="38100" rIns="38100" bIns="38100" anchor="t" anchorCtr="0">
            <a:noAutofit/>
          </a:bodyPr>
          <a:lstStyle/>
          <a:p>
            <a:pPr marL="0" lvl="1" indent="0">
              <a:spcBef>
                <a:spcPts val="700"/>
              </a:spcBef>
              <a:buNone/>
            </a:pPr>
            <a:r>
              <a:rPr lang="en-US" sz="2400"/>
              <a:t>William Joyner		CEDA VP Strategy, chair</a:t>
            </a:r>
            <a:endParaRPr/>
          </a:p>
          <a:p>
            <a:pPr marL="0" lvl="1" indent="0">
              <a:spcBef>
                <a:spcPts val="700"/>
              </a:spcBef>
              <a:buNone/>
            </a:pPr>
            <a:r>
              <a:rPr lang="en-US" sz="2400"/>
              <a:t>Andreas Kuehlmann</a:t>
            </a:r>
            <a:endParaRPr/>
          </a:p>
          <a:p>
            <a:pPr marL="0" lvl="1" indent="0">
              <a:spcBef>
                <a:spcPts val="700"/>
              </a:spcBef>
              <a:buNone/>
            </a:pPr>
            <a:r>
              <a:rPr lang="en-US" sz="2400"/>
              <a:t>John Darringer</a:t>
            </a:r>
            <a:endParaRPr/>
          </a:p>
          <a:p>
            <a:pPr marL="0" lvl="1" indent="0">
              <a:spcBef>
                <a:spcPts val="700"/>
              </a:spcBef>
              <a:buNone/>
            </a:pPr>
            <a:r>
              <a:rPr lang="en-US" sz="2400"/>
              <a:t>David Kung			DATC		(Joint with CASS)</a:t>
            </a:r>
            <a:endParaRPr/>
          </a:p>
          <a:p>
            <a:pPr marL="0" lvl="1" indent="0">
              <a:spcBef>
                <a:spcPts val="700"/>
              </a:spcBef>
              <a:buNone/>
            </a:pPr>
            <a:r>
              <a:rPr lang="en-US" sz="2400"/>
              <a:t>Priyank Kalla		CANDE	(Joint with CS)</a:t>
            </a:r>
            <a:endParaRPr/>
          </a:p>
          <a:p>
            <a:pPr marL="0" lvl="1" indent="0">
              <a:spcBef>
                <a:spcPts val="700"/>
              </a:spcBef>
              <a:buNone/>
            </a:pPr>
            <a:r>
              <a:rPr lang="en-US" sz="2400"/>
              <a:t>Yervant Zorian		TTTC		(Joint with CS)</a:t>
            </a:r>
            <a:endParaRPr/>
          </a:p>
          <a:p>
            <a:pPr marL="0" lvl="1" indent="0">
              <a:spcBef>
                <a:spcPts val="700"/>
              </a:spcBef>
              <a:buNone/>
            </a:pPr>
            <a:r>
              <a:rPr lang="en-US" sz="2400"/>
              <a:t>Thomas Harms		DTC		</a:t>
            </a:r>
            <a:endParaRPr/>
          </a:p>
          <a:p>
            <a:pPr marL="228600" indent="-76200">
              <a:buSzPts val="2400"/>
              <a:buNone/>
            </a:pPr>
            <a:endParaRPr/>
          </a:p>
          <a:p>
            <a:pPr marL="0" lvl="1" indent="0">
              <a:spcBef>
                <a:spcPts val="700"/>
              </a:spcBef>
              <a:buNone/>
            </a:pPr>
            <a:br>
              <a:rPr lang="en-US"/>
            </a:br>
            <a:endParaRPr/>
          </a:p>
          <a:p>
            <a:pPr marL="0" indent="0">
              <a:buNone/>
            </a:pPr>
            <a:r>
              <a:rPr lang="en-US"/>
              <a:t>		</a:t>
            </a:r>
            <a:endParaRPr/>
          </a:p>
        </p:txBody>
      </p:sp>
      <p:sp>
        <p:nvSpPr>
          <p:cNvPr id="856" name="Google Shape;856;p139"/>
          <p:cNvSpPr txBox="1"/>
          <p:nvPr/>
        </p:nvSpPr>
        <p:spPr>
          <a:xfrm>
            <a:off x="1524000" y="1"/>
            <a:ext cx="9156700" cy="4333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857" name="Google Shape;857;p139"/>
          <p:cNvPicPr preferRelativeResize="0"/>
          <p:nvPr/>
        </p:nvPicPr>
        <p:blipFill>
          <a:blip r:embed="rId3">
            <a:alphaModFix/>
          </a:blip>
          <a:stretch>
            <a:fillRect/>
          </a:stretch>
        </p:blipFill>
        <p:spPr>
          <a:xfrm>
            <a:off x="8993187" y="0"/>
            <a:ext cx="1674812" cy="438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863" name="Google Shape;863;p140"/>
          <p:cNvSpPr txBox="1">
            <a:spLocks noGrp="1"/>
          </p:cNvSpPr>
          <p:nvPr>
            <p:ph type="title"/>
          </p:nvPr>
        </p:nvSpPr>
        <p:spPr>
          <a:xfrm>
            <a:off x="1905000" y="439738"/>
            <a:ext cx="7861300" cy="801687"/>
          </a:xfrm>
          <a:prstGeom prst="rect">
            <a:avLst/>
          </a:prstGeom>
          <a:noFill/>
          <a:ln>
            <a:noFill/>
          </a:ln>
        </p:spPr>
        <p:txBody>
          <a:bodyPr spcFirstLastPara="1" wrap="square" lIns="38100" tIns="38100" rIns="38100" bIns="38100" anchor="b" anchorCtr="0">
            <a:noAutofit/>
          </a:bodyPr>
          <a:lstStyle/>
          <a:p>
            <a:pPr indent="0">
              <a:buClr>
                <a:srgbClr val="0000FF"/>
              </a:buClr>
              <a:buNone/>
            </a:pPr>
            <a:br>
              <a:rPr lang="en-US"/>
            </a:br>
            <a:r>
              <a:rPr lang="en-US"/>
              <a:t>2012 Activities: </a:t>
            </a:r>
            <a:endParaRPr/>
          </a:p>
        </p:txBody>
      </p:sp>
      <p:sp>
        <p:nvSpPr>
          <p:cNvPr id="864" name="Google Shape;864;p140"/>
          <p:cNvSpPr txBox="1"/>
          <p:nvPr/>
        </p:nvSpPr>
        <p:spPr>
          <a:xfrm>
            <a:off x="1524000" y="1"/>
            <a:ext cx="9156700" cy="4333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865" name="Google Shape;865;p140"/>
          <p:cNvPicPr preferRelativeResize="0"/>
          <p:nvPr/>
        </p:nvPicPr>
        <p:blipFill>
          <a:blip r:embed="rId3">
            <a:alphaModFix/>
          </a:blip>
          <a:stretch>
            <a:fillRect/>
          </a:stretch>
        </p:blipFill>
        <p:spPr>
          <a:xfrm>
            <a:off x="8993187" y="0"/>
            <a:ext cx="1674812" cy="438150"/>
          </a:xfrm>
          <a:prstGeom prst="rect">
            <a:avLst/>
          </a:prstGeom>
          <a:noFill/>
          <a:ln>
            <a:noFill/>
          </a:ln>
        </p:spPr>
      </p:pic>
      <p:sp>
        <p:nvSpPr>
          <p:cNvPr id="866" name="Google Shape;866;p140"/>
          <p:cNvSpPr txBox="1">
            <a:spLocks noGrp="1"/>
          </p:cNvSpPr>
          <p:nvPr>
            <p:ph type="body" idx="1"/>
          </p:nvPr>
        </p:nvSpPr>
        <p:spPr>
          <a:xfrm>
            <a:off x="2209801" y="1517651"/>
            <a:ext cx="7775575" cy="5081587"/>
          </a:xfrm>
          <a:prstGeom prst="rect">
            <a:avLst/>
          </a:prstGeom>
          <a:noFill/>
          <a:ln>
            <a:noFill/>
          </a:ln>
        </p:spPr>
        <p:txBody>
          <a:bodyPr spcFirstLastPara="1" wrap="square" lIns="38100" tIns="38100" rIns="38100" bIns="38100" anchor="t" anchorCtr="0">
            <a:noAutofit/>
          </a:bodyPr>
          <a:lstStyle/>
          <a:p>
            <a:pPr marL="0" indent="0">
              <a:spcBef>
                <a:spcPts val="0"/>
              </a:spcBef>
              <a:buSzPts val="2400"/>
            </a:pPr>
            <a:r>
              <a:rPr lang="en-US"/>
              <a:t>Formed committee</a:t>
            </a:r>
            <a:br>
              <a:rPr lang="en-US"/>
            </a:br>
            <a:endParaRPr sz="1800"/>
          </a:p>
          <a:p>
            <a:pPr marL="0" indent="0">
              <a:spcBef>
                <a:spcPts val="0"/>
              </a:spcBef>
              <a:buSzPts val="2400"/>
            </a:pPr>
            <a:r>
              <a:rPr lang="en-US"/>
              <a:t>Had initial conference call, focusing on:</a:t>
            </a:r>
            <a:endParaRPr sz="1800"/>
          </a:p>
          <a:p>
            <a:pPr marL="0" lvl="1" indent="0">
              <a:buSzPts val="1200"/>
            </a:pPr>
            <a:r>
              <a:rPr lang="en-US" sz="2000"/>
              <a:t>CANDE</a:t>
            </a:r>
            <a:endParaRPr sz="1800"/>
          </a:p>
          <a:p>
            <a:pPr marL="0" lvl="1" indent="0">
              <a:buSzPts val="1200"/>
            </a:pPr>
            <a:r>
              <a:rPr lang="en-US" sz="2000"/>
              <a:t>Status of CEDA</a:t>
            </a:r>
            <a:br>
              <a:rPr lang="en-US" sz="2000"/>
            </a:br>
            <a:endParaRPr sz="1800"/>
          </a:p>
          <a:p>
            <a:pPr marL="0" indent="0">
              <a:spcBef>
                <a:spcPts val="0"/>
              </a:spcBef>
              <a:buSzPts val="2400"/>
            </a:pPr>
            <a:r>
              <a:rPr lang="en-US"/>
              <a:t>Outcomes</a:t>
            </a:r>
            <a:endParaRPr sz="1800"/>
          </a:p>
          <a:p>
            <a:pPr marL="0" lvl="1" indent="0">
              <a:buSzPts val="1200"/>
            </a:pPr>
            <a:r>
              <a:rPr lang="en-US" sz="2000"/>
              <a:t>Recommended that  CANDE could reclaim a role as the forum for describing the problems and opportunities in EDA, and that CANDE could learn from the DATC and DTC about successful ways of operating and about overlaps and gaps.</a:t>
            </a:r>
            <a:endParaRPr sz="1800"/>
          </a:p>
          <a:p>
            <a:pPr marL="0" lvl="1" indent="0">
              <a:buSzPts val="1300"/>
            </a:pPr>
            <a:r>
              <a:rPr lang="en-US"/>
              <a:t>Reaffirmed position that CANDE has an important role in the EDA community and should not be merged with other CASS committees</a:t>
            </a:r>
            <a:endParaRPr sz="1800"/>
          </a:p>
          <a:p>
            <a:pPr marL="0" lvl="1" indent="0">
              <a:buClr>
                <a:schemeClr val="dk1"/>
              </a:buClr>
              <a:buNone/>
            </a:pPr>
            <a:br>
              <a:rPr lang="en-US"/>
            </a:br>
            <a:endParaRPr sz="1800"/>
          </a:p>
          <a:p>
            <a:pPr marL="0" indent="0">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141"/>
          <p:cNvSpPr txBox="1">
            <a:spLocks noGrp="1"/>
          </p:cNvSpPr>
          <p:nvPr>
            <p:ph type="title"/>
          </p:nvPr>
        </p:nvSpPr>
        <p:spPr>
          <a:xfrm>
            <a:off x="1905000" y="439738"/>
            <a:ext cx="7861300" cy="801687"/>
          </a:xfrm>
          <a:prstGeom prst="rect">
            <a:avLst/>
          </a:prstGeom>
          <a:noFill/>
          <a:ln>
            <a:noFill/>
          </a:ln>
        </p:spPr>
        <p:txBody>
          <a:bodyPr spcFirstLastPara="1" wrap="square" lIns="38100" tIns="38100" rIns="38100" bIns="38100" anchor="b" anchorCtr="0">
            <a:noAutofit/>
          </a:bodyPr>
          <a:lstStyle/>
          <a:p>
            <a:pPr indent="0">
              <a:buClr>
                <a:srgbClr val="0000FF"/>
              </a:buClr>
              <a:buNone/>
            </a:pPr>
            <a:br>
              <a:rPr lang="en-US"/>
            </a:br>
            <a:r>
              <a:rPr lang="en-US"/>
              <a:t>2012 Going Forward: </a:t>
            </a:r>
            <a:endParaRPr/>
          </a:p>
        </p:txBody>
      </p:sp>
      <p:sp>
        <p:nvSpPr>
          <p:cNvPr id="873" name="Google Shape;873;p141"/>
          <p:cNvSpPr txBox="1"/>
          <p:nvPr/>
        </p:nvSpPr>
        <p:spPr>
          <a:xfrm>
            <a:off x="1524000" y="1"/>
            <a:ext cx="9156700" cy="4333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874" name="Google Shape;874;p141"/>
          <p:cNvPicPr preferRelativeResize="0"/>
          <p:nvPr/>
        </p:nvPicPr>
        <p:blipFill>
          <a:blip r:embed="rId3">
            <a:alphaModFix/>
          </a:blip>
          <a:stretch>
            <a:fillRect/>
          </a:stretch>
        </p:blipFill>
        <p:spPr>
          <a:xfrm>
            <a:off x="8993187" y="0"/>
            <a:ext cx="1674812" cy="438150"/>
          </a:xfrm>
          <a:prstGeom prst="rect">
            <a:avLst/>
          </a:prstGeom>
          <a:noFill/>
          <a:ln>
            <a:noFill/>
          </a:ln>
        </p:spPr>
      </p:pic>
      <p:sp>
        <p:nvSpPr>
          <p:cNvPr id="875" name="Google Shape;875;p141"/>
          <p:cNvSpPr txBox="1">
            <a:spLocks noGrp="1"/>
          </p:cNvSpPr>
          <p:nvPr>
            <p:ph type="body" idx="1"/>
          </p:nvPr>
        </p:nvSpPr>
        <p:spPr>
          <a:xfrm>
            <a:off x="2209801" y="1517651"/>
            <a:ext cx="7775575" cy="5081587"/>
          </a:xfrm>
          <a:prstGeom prst="rect">
            <a:avLst/>
          </a:prstGeom>
          <a:noFill/>
          <a:ln>
            <a:noFill/>
          </a:ln>
        </p:spPr>
        <p:txBody>
          <a:bodyPr spcFirstLastPara="1" wrap="square" lIns="38100" tIns="38100" rIns="38100" bIns="38100" anchor="t" anchorCtr="0">
            <a:noAutofit/>
          </a:bodyPr>
          <a:lstStyle/>
          <a:p>
            <a:pPr marL="0" indent="0">
              <a:spcBef>
                <a:spcPts val="0"/>
              </a:spcBef>
              <a:buSzPts val="2400"/>
            </a:pPr>
            <a:r>
              <a:rPr lang="en-US"/>
              <a:t>Schedule calls focusing on other member committees and councils</a:t>
            </a:r>
            <a:br>
              <a:rPr lang="en-US"/>
            </a:br>
            <a:endParaRPr sz="1800"/>
          </a:p>
          <a:p>
            <a:pPr marL="0" indent="0">
              <a:spcBef>
                <a:spcPts val="0"/>
              </a:spcBef>
              <a:buSzPts val="2400"/>
            </a:pPr>
            <a:r>
              <a:rPr lang="en-US"/>
              <a:t>Assure that </a:t>
            </a:r>
            <a:r>
              <a:rPr lang="en-US" i="1"/>
              <a:t>joint</a:t>
            </a:r>
            <a:r>
              <a:rPr lang="en-US"/>
              <a:t> technical committees and councils are recognized by other societies as such</a:t>
            </a:r>
            <a:br>
              <a:rPr lang="en-US"/>
            </a:br>
            <a:endParaRPr sz="1800"/>
          </a:p>
          <a:p>
            <a:pPr marL="0" indent="0">
              <a:spcBef>
                <a:spcPts val="0"/>
              </a:spcBef>
              <a:buSzPts val="2400"/>
            </a:pPr>
            <a:r>
              <a:rPr lang="en-US"/>
              <a:t>Receive input on future status of CEDA</a:t>
            </a:r>
            <a:br>
              <a:rPr lang="en-US"/>
            </a:br>
            <a:endParaRPr sz="1800"/>
          </a:p>
          <a:p>
            <a:pPr marL="0" indent="0">
              <a:spcBef>
                <a:spcPts val="0"/>
              </a:spcBef>
              <a:buSzPts val="2400"/>
            </a:pPr>
            <a:r>
              <a:rPr lang="en-US"/>
              <a:t>Revise strategy document submitted to the 2011 IEEE council review</a:t>
            </a:r>
            <a:br>
              <a:rPr lang="en-US"/>
            </a:br>
            <a:endParaRPr sz="18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RC">
  <a:themeElements>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fontScheme name="SR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lnDef>
  </a:objectDefaults>
  <a:extraClrSchemeLst>
    <a:extraClrScheme>
      <a:clrScheme name="S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ue Pearl DeLuxe">
  <a:themeElements>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Blue Pearl DeLux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lnDef>
  </a:objectDefaults>
  <a:extraClrSchemeLst>
    <a:extraClrScheme>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a:themeElements>
    <a:clrScheme name="Default - Title and Content copy 1">
      <a:dk1>
        <a:srgbClr val="000000"/>
      </a:dk1>
      <a:lt1>
        <a:srgbClr val="FFFFFF"/>
      </a:lt1>
      <a:dk2>
        <a:srgbClr val="000000"/>
      </a:dk2>
      <a:lt2>
        <a:srgbClr val="808080"/>
      </a:lt2>
      <a:accent1>
        <a:srgbClr val="0000FF"/>
      </a:accent1>
      <a:accent2>
        <a:srgbClr val="333399"/>
      </a:accent2>
      <a:accent3>
        <a:srgbClr val="FFFFFF"/>
      </a:accent3>
      <a:accent4>
        <a:srgbClr val="0000FF"/>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252</Words>
  <Application>Microsoft Office PowerPoint</Application>
  <PresentationFormat>Widescreen</PresentationFormat>
  <Paragraphs>35</Paragraphs>
  <Slides>5</Slides>
  <Notes>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5</vt:i4>
      </vt:variant>
    </vt:vector>
  </HeadingPairs>
  <TitlesOfParts>
    <vt:vector size="16" baseType="lpstr">
      <vt:lpstr>MS PGothic</vt:lpstr>
      <vt:lpstr>Arial</vt:lpstr>
      <vt:lpstr>Calibri</vt:lpstr>
      <vt:lpstr>Calibri Light</vt:lpstr>
      <vt:lpstr>Tahoma</vt:lpstr>
      <vt:lpstr>Times New Roman</vt:lpstr>
      <vt:lpstr>Wingdings</vt:lpstr>
      <vt:lpstr>Office Theme</vt:lpstr>
      <vt:lpstr>SRC</vt:lpstr>
      <vt:lpstr>1_Blue Pearl DeLuxe</vt:lpstr>
      <vt:lpstr>Custom</vt:lpstr>
      <vt:lpstr>Strategy Committee                     June 2012  William Joyner</vt:lpstr>
      <vt:lpstr>Charge to this Committee:</vt:lpstr>
      <vt:lpstr> Strategy Committee Members: </vt:lpstr>
      <vt:lpstr> 2012 Activities: </vt:lpstr>
      <vt:lpstr> 2012 Going Forward: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Madie Nelson</dc:creator>
  <cp:lastModifiedBy>Madie Nelson</cp:lastModifiedBy>
  <cp:revision>48</cp:revision>
  <dcterms:created xsi:type="dcterms:W3CDTF">2022-06-09T15:14:19Z</dcterms:created>
  <dcterms:modified xsi:type="dcterms:W3CDTF">2022-06-09T18:30:15Z</dcterms:modified>
</cp:coreProperties>
</file>