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"/>
  </p:notesMasterIdLst>
  <p:sldIdLst>
    <p:sldId id="44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316A"/>
    <a:srgbClr val="606060"/>
    <a:srgbClr val="3232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599" autoAdjust="0"/>
    <p:restoredTop sz="95590" autoAdjust="0"/>
  </p:normalViewPr>
  <p:slideViewPr>
    <p:cSldViewPr snapToGrid="0">
      <p:cViewPr varScale="1">
        <p:scale>
          <a:sx n="123" d="100"/>
          <a:sy n="123" d="100"/>
        </p:scale>
        <p:origin x="216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A8A653-952A-4D07-91B3-609B4EB8D3A9}" type="datetimeFigureOut">
              <a:rPr lang="en-US" smtClean="0"/>
              <a:t>2/9/22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52EBD6-1F0C-46A3-B674-85E78A30B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270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284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123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888409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9463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144527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1236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9761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5246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Report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7334" y="609600"/>
            <a:ext cx="8596668" cy="714892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Name of your Activity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10216" y="6586151"/>
            <a:ext cx="419189" cy="2707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47D424C4-300E-E241-8E10-F05B61D0F3A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half" idx="10" hasCustomPrompt="1"/>
          </p:nvPr>
        </p:nvSpPr>
        <p:spPr>
          <a:xfrm>
            <a:off x="716716" y="1754117"/>
            <a:ext cx="8542513" cy="3304117"/>
          </a:xfrm>
        </p:spPr>
        <p:txBody>
          <a:bodyPr>
            <a:normAutofit/>
          </a:bodyPr>
          <a:lstStyle>
            <a:lvl1pPr marL="342900" indent="-342900">
              <a:buClrTx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1pPr>
            <a:lvl2pPr marL="800100" indent="-342900">
              <a:buClrTx/>
              <a:buSzPct val="9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>
              <a:buClrTx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>
              <a:buClrTx/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>
              <a:buClrTx/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5pPr>
          </a:lstStyle>
          <a:p>
            <a:r>
              <a:rPr lang="en-US" dirty="0"/>
              <a:t>Name of Chair</a:t>
            </a:r>
          </a:p>
          <a:p>
            <a:pPr lvl="1"/>
            <a:r>
              <a:rPr lang="en-US" dirty="0"/>
              <a:t>Members of Committee (if applicable)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392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7334" y="609600"/>
            <a:ext cx="8596668" cy="714892"/>
          </a:xfrm>
        </p:spPr>
        <p:txBody>
          <a:bodyPr/>
          <a:lstStyle/>
          <a:p>
            <a:r>
              <a:rPr lang="en-US" dirty="0"/>
              <a:t>2020 Vision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10216" y="6586151"/>
            <a:ext cx="419189" cy="2707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47D424C4-300E-E241-8E10-F05B61D0F3A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half" idx="10"/>
          </p:nvPr>
        </p:nvSpPr>
        <p:spPr>
          <a:xfrm>
            <a:off x="716716" y="1754117"/>
            <a:ext cx="8542513" cy="3304117"/>
          </a:xfrm>
        </p:spPr>
        <p:txBody>
          <a:bodyPr>
            <a:normAutofit/>
          </a:bodyPr>
          <a:lstStyle>
            <a:lvl1pPr marL="342900" indent="-342900">
              <a:buClrTx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1pPr>
            <a:lvl2pPr marL="742950" indent="-285750">
              <a:buClrTx/>
              <a:buSzPct val="9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>
              <a:buClrTx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>
              <a:buClrTx/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>
              <a:buClrTx/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174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46331"/>
          </a:xfrm>
        </p:spPr>
        <p:txBody>
          <a:bodyPr>
            <a:spAutoFit/>
          </a:bodyPr>
          <a:lstStyle>
            <a:lvl1pPr>
              <a:defRPr sz="360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557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453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1547446"/>
            <a:ext cx="4184035" cy="44939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1547447"/>
            <a:ext cx="4184034" cy="44939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2/9/22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496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0889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1551387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127649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1551387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127649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125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338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058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2/9/22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723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331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3435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1547447"/>
            <a:ext cx="8596668" cy="44939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BD3E82E7-C52B-4ABC-8ABF-858E0CE77EE2}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8680" y="6041362"/>
            <a:ext cx="1800947" cy="472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8702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  <p:sldLayoutId id="2147483679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8C389-9746-46ED-91D2-76EAC9C7C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556" y="217714"/>
            <a:ext cx="8348918" cy="13208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sz="4000" dirty="0">
                <a:latin typeface="+mn-lt"/>
              </a:rPr>
              <a:t>Executive Committee Meeting Agenda</a:t>
            </a:r>
            <a:b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Friday, 11 February 2022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B47044-A866-4A47-934F-13EEFBA39E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3806" y="1837864"/>
            <a:ext cx="9266766" cy="4513950"/>
          </a:xfrm>
        </p:spPr>
        <p:txBody>
          <a:bodyPr numCol="1">
            <a:normAutofit lnSpcReduction="10000"/>
          </a:bodyPr>
          <a:lstStyle/>
          <a:p>
            <a:pPr marL="800100"/>
            <a:r>
              <a:rPr lang="en-US" sz="2000" dirty="0"/>
              <a:t>Strategy Committee (Enrico)</a:t>
            </a:r>
          </a:p>
          <a:p>
            <a:pPr marL="1200150" lvl="1"/>
            <a:r>
              <a:rPr lang="en-US" sz="1800" dirty="0"/>
              <a:t>Update on composition of SC</a:t>
            </a:r>
          </a:p>
          <a:p>
            <a:pPr marL="1200150" lvl="1"/>
            <a:r>
              <a:rPr lang="en-US" sz="1800" dirty="0"/>
              <a:t>Member nominations due 15 February </a:t>
            </a:r>
          </a:p>
          <a:p>
            <a:pPr marL="800100"/>
            <a:r>
              <a:rPr lang="en-US" sz="2000" dirty="0"/>
              <a:t>Awards Events Coordination (Gi-Joon/Georges)</a:t>
            </a:r>
          </a:p>
          <a:p>
            <a:pPr marL="1200150" lvl="1"/>
            <a:r>
              <a:rPr lang="en-US" dirty="0"/>
              <a:t>Kaufman (tentatively May 12)</a:t>
            </a:r>
          </a:p>
          <a:p>
            <a:pPr marL="1200150" lvl="1"/>
            <a:r>
              <a:rPr lang="en-US" dirty="0"/>
              <a:t>DATE opening session</a:t>
            </a:r>
          </a:p>
          <a:p>
            <a:pPr marL="800100"/>
            <a:r>
              <a:rPr lang="en-US" dirty="0"/>
              <a:t>Multi-Society Membership proposal (Gi-Joon)</a:t>
            </a:r>
          </a:p>
          <a:p>
            <a:pPr marL="800100"/>
            <a:r>
              <a:rPr lang="en-US" dirty="0"/>
              <a:t>Fellow evaluation process (Gi-Joon/Miguel)</a:t>
            </a:r>
          </a:p>
          <a:p>
            <a:pPr marL="800100"/>
            <a:r>
              <a:rPr lang="en-US" dirty="0"/>
              <a:t>Open Access issue (Gi-Joon)</a:t>
            </a:r>
          </a:p>
          <a:p>
            <a:pPr marL="800100"/>
            <a:r>
              <a:rPr lang="en-US" dirty="0"/>
              <a:t>5% spending rule discussion (Gi-Joon)</a:t>
            </a:r>
          </a:p>
          <a:p>
            <a:pPr marL="800100"/>
            <a:r>
              <a:rPr lang="en-US"/>
              <a:t>Activities/Initiatives/Strategy VPs</a:t>
            </a:r>
            <a:endParaRPr lang="en-US" dirty="0"/>
          </a:p>
          <a:p>
            <a:pPr marL="800100"/>
            <a:r>
              <a:rPr lang="en-US" dirty="0"/>
              <a:t>Other business (all)</a:t>
            </a:r>
          </a:p>
          <a:p>
            <a:pPr marL="80010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37623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Custom 13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3D3C75"/>
      </a:accent1>
      <a:accent2>
        <a:srgbClr val="3D3C75"/>
      </a:accent2>
      <a:accent3>
        <a:srgbClr val="000000"/>
      </a:accent3>
      <a:accent4>
        <a:srgbClr val="99CA3C"/>
      </a:accent4>
      <a:accent5>
        <a:srgbClr val="000000"/>
      </a:accent5>
      <a:accent6>
        <a:srgbClr val="000000"/>
      </a:accent6>
      <a:hlink>
        <a:srgbClr val="3D3C75"/>
      </a:hlink>
      <a:folHlink>
        <a:srgbClr val="B0B0B0"/>
      </a:folHlink>
    </a:clrScheme>
    <a:fontScheme name="Custom 3">
      <a:majorFont>
        <a:latin typeface="Formata Light"/>
        <a:ea typeface=""/>
        <a:cs typeface=""/>
      </a:majorFont>
      <a:minorFont>
        <a:latin typeface="Formata Light"/>
        <a:ea typeface=""/>
        <a:cs typeface="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3081</TotalTime>
  <Words>81</Words>
  <Application>Microsoft Macintosh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Formata Light</vt:lpstr>
      <vt:lpstr>Wingdings 3</vt:lpstr>
      <vt:lpstr>Facet</vt:lpstr>
      <vt:lpstr>Executive Committee Meeting Agenda Friday, 11 February 2022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Exapmple Here</dc:title>
  <dc:creator>Hough,Mackenzie C</dc:creator>
  <cp:lastModifiedBy>Microsoft Office User</cp:lastModifiedBy>
  <cp:revision>153</cp:revision>
  <dcterms:created xsi:type="dcterms:W3CDTF">2020-08-31T15:23:30Z</dcterms:created>
  <dcterms:modified xsi:type="dcterms:W3CDTF">2022-02-09T18:45:00Z</dcterms:modified>
</cp:coreProperties>
</file>