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CEDA Publicity </a:t>
            </a:r>
            <a:r>
              <a:rPr lang="en-US" dirty="0" smtClean="0"/>
              <a:t>Input to Strategic Goals and Planning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Rajesh K Gupta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</a:t>
            </a:r>
            <a:r>
              <a:rPr lang="en-US" dirty="0" smtClean="0"/>
              <a:t>k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 releases – </a:t>
            </a:r>
            <a:r>
              <a:rPr lang="en-US" dirty="0" smtClean="0"/>
              <a:t>costs down, situation </a:t>
            </a:r>
            <a:r>
              <a:rPr lang="en-US" dirty="0" smtClean="0"/>
              <a:t>normal</a:t>
            </a:r>
          </a:p>
          <a:p>
            <a:r>
              <a:rPr lang="en-US" dirty="0" smtClean="0"/>
              <a:t>Website – </a:t>
            </a:r>
            <a:r>
              <a:rPr lang="en-US" dirty="0" smtClean="0"/>
              <a:t>brough</a:t>
            </a:r>
            <a:r>
              <a:rPr lang="en-US" dirty="0" smtClean="0"/>
              <a:t>t costs down, executed, </a:t>
            </a:r>
            <a:r>
              <a:rPr lang="en-US" dirty="0" smtClean="0">
                <a:solidFill>
                  <a:srgbClr val="0000CC"/>
                </a:solidFill>
              </a:rPr>
              <a:t>situation normal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/>
              <a:t>Soliciting advertising – </a:t>
            </a:r>
            <a:r>
              <a:rPr lang="en-US" dirty="0" smtClean="0">
                <a:solidFill>
                  <a:srgbClr val="0000CC"/>
                </a:solidFill>
              </a:rPr>
              <a:t>LinkedIn </a:t>
            </a:r>
            <a:r>
              <a:rPr lang="en-US" dirty="0" err="1" smtClean="0">
                <a:solidFill>
                  <a:srgbClr val="0000CC"/>
                </a:solidFill>
              </a:rPr>
              <a:t>DirectAD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– in place but not executing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Soliciting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users – No 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CEDA Strategic Plan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CEDA Publicity Objectives support following goals: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#3 Build and expand technical communities that expand reach of IEEE to emerging technical areas within the scope of the IEEE Charter.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#5 Provide a home for committees to identify new challenges, activities and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0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Goal#3: Build &amp; Expand 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Publicity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An enhanced web presence that enables </a:t>
            </a:r>
          </a:p>
          <a:p>
            <a:pPr lvl="1"/>
            <a:r>
              <a:rPr lang="en-US" dirty="0" smtClean="0"/>
              <a:t>CEDA name recognition with technical interests</a:t>
            </a:r>
          </a:p>
          <a:p>
            <a:pPr lvl="1"/>
            <a:r>
              <a:rPr lang="en-US" dirty="0" smtClean="0"/>
              <a:t>CEDA personality recognition</a:t>
            </a:r>
          </a:p>
          <a:p>
            <a:pPr lvl="1"/>
            <a:r>
              <a:rPr lang="en-US" dirty="0" smtClean="0"/>
              <a:t>CEDA value proposition to targeted individuals and communities (rich website on Awards, Fellows)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Targeted advertising</a:t>
            </a:r>
          </a:p>
          <a:p>
            <a:pPr lvl="1"/>
            <a:r>
              <a:rPr lang="en-US" dirty="0" smtClean="0"/>
              <a:t>Press Releases</a:t>
            </a:r>
          </a:p>
          <a:p>
            <a:pPr lvl="1"/>
            <a:r>
              <a:rPr lang="en-US" dirty="0" err="1" smtClean="0"/>
              <a:t>DirectADs</a:t>
            </a:r>
            <a:endParaRPr lang="en-US" dirty="0" smtClean="0"/>
          </a:p>
          <a:p>
            <a:pPr lvl="1"/>
            <a:r>
              <a:rPr lang="en-US" dirty="0" smtClean="0"/>
              <a:t>Print Advertisements</a:t>
            </a:r>
          </a:p>
          <a:p>
            <a:pPr lvl="1"/>
            <a:r>
              <a:rPr lang="en-US" dirty="0" smtClean="0"/>
              <a:t>Posters, Banners and Inserts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7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Website Status &amp;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Platform Ready (done)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Content Creation and Update Challenge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Volunteer efforts needs staff steering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Nomination Tools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TBD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Couple Nomination Tool to Advertising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Analytics needs to ensure effectiveness of platforms (PRWEB, </a:t>
            </a:r>
            <a:r>
              <a:rPr lang="en-US" dirty="0" err="1" smtClean="0">
                <a:solidFill>
                  <a:srgbClr val="0000CC"/>
                </a:solidFill>
              </a:rPr>
              <a:t>DirectADs</a:t>
            </a:r>
            <a:r>
              <a:rPr lang="en-US" dirty="0" smtClean="0">
                <a:solidFill>
                  <a:srgbClr val="0000CC"/>
                </a:solidFill>
              </a:rPr>
              <a:t>, Pages and Inserts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Couple Website to Conference Approval Flow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Couple Website to Publicity Content Update Flow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9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Goal#5: Provide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Publicity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EC Identify Technical Growth Areas</a:t>
            </a:r>
          </a:p>
          <a:p>
            <a:pPr marL="914400" lvl="1" indent="-514350"/>
            <a:r>
              <a:rPr lang="en-US" dirty="0" smtClean="0"/>
              <a:t>Nano, Embedded, Test,…?</a:t>
            </a:r>
          </a:p>
          <a:p>
            <a:pPr marL="914400" lvl="1" indent="-514350"/>
            <a:r>
              <a:rPr lang="en-US" dirty="0" smtClean="0"/>
              <a:t>Changed Tagline to:</a:t>
            </a:r>
          </a:p>
          <a:p>
            <a:pPr marL="1314450" lvl="2" indent="-514350"/>
            <a:r>
              <a:rPr lang="en-US" b="1" dirty="0" smtClean="0">
                <a:solidFill>
                  <a:srgbClr val="0000CC"/>
                </a:solidFill>
              </a:rPr>
              <a:t>“Fostering Design and Automation of Electronic and Embedded Systems”</a:t>
            </a:r>
          </a:p>
          <a:p>
            <a:pPr marL="0" indent="0">
              <a:buNone/>
            </a:pPr>
            <a:r>
              <a:rPr lang="en-US" dirty="0" smtClean="0"/>
              <a:t>2. Present content dissemination platform</a:t>
            </a:r>
            <a:endParaRPr lang="en-US" dirty="0"/>
          </a:p>
          <a:p>
            <a:pPr lvl="1"/>
            <a:r>
              <a:rPr lang="en-US" dirty="0" smtClean="0"/>
              <a:t>Thought leaders</a:t>
            </a:r>
          </a:p>
        </p:txBody>
      </p:sp>
    </p:spTree>
    <p:extLst>
      <p:ext uri="{BB962C8B-B14F-4D97-AF65-F5344CB8AC3E}">
        <p14:creationId xmlns:p14="http://schemas.microsoft.com/office/powerpoint/2010/main" val="141914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Publicity Assignments 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Evaluate effectiveness of advertising platforms: newswires, online </a:t>
            </a:r>
            <a:r>
              <a:rPr lang="en-US" dirty="0" err="1" smtClean="0"/>
              <a:t>adv</a:t>
            </a:r>
            <a:r>
              <a:rPr lang="en-US" dirty="0" smtClean="0"/>
              <a:t>, inserts, banners, website</a:t>
            </a:r>
          </a:p>
          <a:p>
            <a:r>
              <a:rPr lang="en-US" dirty="0" smtClean="0"/>
              <a:t>Couple with conference approvals: TMRF with automatic referral and publicity related actions (CFP to be updated in CMS)</a:t>
            </a:r>
          </a:p>
          <a:p>
            <a:r>
              <a:rPr lang="en-US" dirty="0" smtClean="0"/>
              <a:t>Couple with publications: new publications, most clicked lists updated on the website</a:t>
            </a:r>
          </a:p>
          <a:p>
            <a:r>
              <a:rPr lang="en-US" dirty="0" smtClean="0"/>
              <a:t>Couple with society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5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309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IEEE CEDA Publicity Input to Strategic Goals and Planning</vt:lpstr>
      <vt:lpstr>Quick Update</vt:lpstr>
      <vt:lpstr>CEDA Strategic Plan Goals</vt:lpstr>
      <vt:lpstr>Goal#3: Build &amp; Expand Reach</vt:lpstr>
      <vt:lpstr>1. Website Status &amp; Action Items</vt:lpstr>
      <vt:lpstr>Goal#5: Provide Home</vt:lpstr>
      <vt:lpstr>Publicity Assignments in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Publicity</dc:title>
  <dc:creator>Rajesh Gupta</dc:creator>
  <cp:lastModifiedBy>Rajesh Gupta</cp:lastModifiedBy>
  <cp:revision>20</cp:revision>
  <dcterms:created xsi:type="dcterms:W3CDTF">2006-08-16T00:00:00Z</dcterms:created>
  <dcterms:modified xsi:type="dcterms:W3CDTF">2013-06-02T04:54:05Z</dcterms:modified>
</cp:coreProperties>
</file>